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4"/>
    <p:sldMasterId id="2147483684" r:id="rId5"/>
  </p:sldMasterIdLst>
  <p:notesMasterIdLst>
    <p:notesMasterId r:id="rId33"/>
  </p:notesMasterIdLst>
  <p:sldIdLst>
    <p:sldId id="256" r:id="rId6"/>
    <p:sldId id="317" r:id="rId7"/>
    <p:sldId id="318" r:id="rId8"/>
    <p:sldId id="306" r:id="rId9"/>
    <p:sldId id="319" r:id="rId10"/>
    <p:sldId id="259" r:id="rId11"/>
    <p:sldId id="329" r:id="rId12"/>
    <p:sldId id="330" r:id="rId13"/>
    <p:sldId id="257" r:id="rId14"/>
    <p:sldId id="331" r:id="rId15"/>
    <p:sldId id="332" r:id="rId16"/>
    <p:sldId id="324" r:id="rId17"/>
    <p:sldId id="266" r:id="rId18"/>
    <p:sldId id="325" r:id="rId19"/>
    <p:sldId id="326" r:id="rId20"/>
    <p:sldId id="327" r:id="rId21"/>
    <p:sldId id="328" r:id="rId22"/>
    <p:sldId id="322" r:id="rId23"/>
    <p:sldId id="333" r:id="rId24"/>
    <p:sldId id="334" r:id="rId25"/>
    <p:sldId id="335" r:id="rId26"/>
    <p:sldId id="336" r:id="rId27"/>
    <p:sldId id="337" r:id="rId28"/>
    <p:sldId id="338" r:id="rId29"/>
    <p:sldId id="265" r:id="rId30"/>
    <p:sldId id="320" r:id="rId31"/>
    <p:sldId id="305" r:id="rId32"/>
  </p:sldIdLst>
  <p:sldSz cx="9144000" cy="5143500" type="screen16x9"/>
  <p:notesSz cx="6858000" cy="9144000"/>
  <p:embeddedFontLst>
    <p:embeddedFont>
      <p:font typeface="Avenir Next LT Pro" panose="020B0504020202020204" pitchFamily="34" charset="0"/>
      <p:regular r:id="rId34"/>
      <p:bold r:id="rId35"/>
      <p:italic r:id="rId36"/>
      <p:boldItalic r:id="rId37"/>
    </p:embeddedFont>
    <p:embeddedFont>
      <p:font typeface="Montserrat ExtraBold" panose="00000900000000000000" pitchFamily="2" charset="0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Medium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E15"/>
    <a:srgbClr val="C8E1FF"/>
    <a:srgbClr val="001633"/>
    <a:srgbClr val="518D99"/>
    <a:srgbClr val="00717D"/>
    <a:srgbClr val="D28EBD"/>
    <a:srgbClr val="8F730B"/>
    <a:srgbClr val="E6C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EF5314-684C-461A-8773-AAC3C9C25166}" v="8" dt="2021-05-16T16:40:27.187"/>
    <p1510:client id="{3D791C8E-2684-45D9-8F4F-2E95996F8262}" v="1" dt="2021-05-17T14:38:17.909"/>
  </p1510:revLst>
</p1510:revInfo>
</file>

<file path=ppt/tableStyles.xml><?xml version="1.0" encoding="utf-8"?>
<a:tblStyleLst xmlns:a="http://schemas.openxmlformats.org/drawingml/2006/main" def="{D802FE9E-D77D-43BE-9402-BB6BBE71504C}">
  <a:tblStyle styleId="{D802FE9E-D77D-43BE-9402-BB6BBE7150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89"/>
  </p:normalViewPr>
  <p:slideViewPr>
    <p:cSldViewPr snapToGrid="0">
      <p:cViewPr varScale="1">
        <p:scale>
          <a:sx n="135" d="100"/>
          <a:sy n="135" d="100"/>
        </p:scale>
        <p:origin x="6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6.fntdata"/><Relationship Id="rId21" Type="http://schemas.openxmlformats.org/officeDocument/2006/relationships/slide" Target="slides/slide16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5.xml"/><Relationship Id="rId41" Type="http://schemas.openxmlformats.org/officeDocument/2006/relationships/font" Target="fonts/font8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3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ckhel Mendoza" userId="a7fbbaaa-8d92-4a1b-81aa-fe17f42e7325" providerId="ADAL" clId="{BC6BCDBB-B08A-435E-939A-7EDFF889D1A8}"/>
    <pc:docChg chg="custSel modSld">
      <pc:chgData name="Eickhel Mendoza" userId="a7fbbaaa-8d92-4a1b-81aa-fe17f42e7325" providerId="ADAL" clId="{BC6BCDBB-B08A-435E-939A-7EDFF889D1A8}" dt="2021-05-16T16:43:25.299" v="13" actId="3626"/>
      <pc:docMkLst>
        <pc:docMk/>
      </pc:docMkLst>
      <pc:sldChg chg="modSp mod">
        <pc:chgData name="Eickhel Mendoza" userId="a7fbbaaa-8d92-4a1b-81aa-fe17f42e7325" providerId="ADAL" clId="{BC6BCDBB-B08A-435E-939A-7EDFF889D1A8}" dt="2021-05-16T16:43:25.299" v="13" actId="3626"/>
        <pc:sldMkLst>
          <pc:docMk/>
          <pc:sldMk cId="3171950614" sldId="305"/>
        </pc:sldMkLst>
        <pc:spChg chg="mod">
          <ac:chgData name="Eickhel Mendoza" userId="a7fbbaaa-8d92-4a1b-81aa-fe17f42e7325" providerId="ADAL" clId="{BC6BCDBB-B08A-435E-939A-7EDFF889D1A8}" dt="2021-05-16T16:43:25.299" v="13" actId="3626"/>
          <ac:spMkLst>
            <pc:docMk/>
            <pc:sldMk cId="3171950614" sldId="305"/>
            <ac:spMk id="14" creationId="{05D79FAE-555C-472F-99FB-5C7879CE54D1}"/>
          </ac:spMkLst>
        </pc:spChg>
      </pc:sldChg>
      <pc:sldChg chg="modSp mod">
        <pc:chgData name="Eickhel Mendoza" userId="a7fbbaaa-8d92-4a1b-81aa-fe17f42e7325" providerId="ADAL" clId="{BC6BCDBB-B08A-435E-939A-7EDFF889D1A8}" dt="2021-05-16T16:42:37.139" v="12" actId="6549"/>
        <pc:sldMkLst>
          <pc:docMk/>
          <pc:sldMk cId="2786700388" sldId="318"/>
        </pc:sldMkLst>
        <pc:spChg chg="mod">
          <ac:chgData name="Eickhel Mendoza" userId="a7fbbaaa-8d92-4a1b-81aa-fe17f42e7325" providerId="ADAL" clId="{BC6BCDBB-B08A-435E-939A-7EDFF889D1A8}" dt="2021-05-16T16:41:43.727" v="0" actId="790"/>
          <ac:spMkLst>
            <pc:docMk/>
            <pc:sldMk cId="2786700388" sldId="318"/>
            <ac:spMk id="4" creationId="{D67FA3DD-56C5-4F17-ABCB-D43AF1FF71CB}"/>
          </ac:spMkLst>
        </pc:spChg>
        <pc:spChg chg="mod">
          <ac:chgData name="Eickhel Mendoza" userId="a7fbbaaa-8d92-4a1b-81aa-fe17f42e7325" providerId="ADAL" clId="{BC6BCDBB-B08A-435E-939A-7EDFF889D1A8}" dt="2021-05-16T16:42:37.139" v="12" actId="6549"/>
          <ac:spMkLst>
            <pc:docMk/>
            <pc:sldMk cId="2786700388" sldId="318"/>
            <ac:spMk id="5" creationId="{BA435D83-8CC0-4CE8-A668-E54DEE2973B5}"/>
          </ac:spMkLst>
        </pc:spChg>
      </pc:sldChg>
    </pc:docChg>
  </pc:docChgLst>
  <pc:docChgLst>
    <pc:chgData name="Mar Llambí" userId="4a6d1bf1f7d9374e" providerId="LiveId" clId="{7F789C17-A26B-45C0-9B83-53D0BC83F691}"/>
    <pc:docChg chg="undo custSel addSld delSld modSld">
      <pc:chgData name="Mar Llambí" userId="4a6d1bf1f7d9374e" providerId="LiveId" clId="{7F789C17-A26B-45C0-9B83-53D0BC83F691}" dt="2021-04-27T17:36:24.476" v="1787" actId="20577"/>
      <pc:docMkLst>
        <pc:docMk/>
      </pc:docMkLst>
      <pc:sldChg chg="modSp mod">
        <pc:chgData name="Mar Llambí" userId="4a6d1bf1f7d9374e" providerId="LiveId" clId="{7F789C17-A26B-45C0-9B83-53D0BC83F691}" dt="2021-04-27T17:23:57.661" v="953" actId="20577"/>
        <pc:sldMkLst>
          <pc:docMk/>
          <pc:sldMk cId="0" sldId="258"/>
        </pc:sldMkLst>
        <pc:spChg chg="mod">
          <ac:chgData name="Mar Llambí" userId="4a6d1bf1f7d9374e" providerId="LiveId" clId="{7F789C17-A26B-45C0-9B83-53D0BC83F691}" dt="2021-04-27T17:23:57.661" v="953" actId="20577"/>
          <ac:spMkLst>
            <pc:docMk/>
            <pc:sldMk cId="0" sldId="258"/>
            <ac:spMk id="183" creationId="{00000000-0000-0000-0000-000000000000}"/>
          </ac:spMkLst>
        </pc:spChg>
      </pc:sldChg>
      <pc:sldChg chg="addSp delSp modSp mod">
        <pc:chgData name="Mar Llambí" userId="4a6d1bf1f7d9374e" providerId="LiveId" clId="{7F789C17-A26B-45C0-9B83-53D0BC83F691}" dt="2021-04-27T17:34:09.859" v="1773" actId="14100"/>
        <pc:sldMkLst>
          <pc:docMk/>
          <pc:sldMk cId="0" sldId="262"/>
        </pc:sldMkLst>
        <pc:spChg chg="add del">
          <ac:chgData name="Mar Llambí" userId="4a6d1bf1f7d9374e" providerId="LiveId" clId="{7F789C17-A26B-45C0-9B83-53D0BC83F691}" dt="2021-04-27T17:20:10.699" v="821" actId="478"/>
          <ac:spMkLst>
            <pc:docMk/>
            <pc:sldMk cId="0" sldId="262"/>
            <ac:spMk id="2" creationId="{DEE0EDB3-9BE2-487B-9D5B-9825579B9A43}"/>
          </ac:spMkLst>
        </pc:spChg>
        <pc:spChg chg="mod">
          <ac:chgData name="Mar Llambí" userId="4a6d1bf1f7d9374e" providerId="LiveId" clId="{7F789C17-A26B-45C0-9B83-53D0BC83F691}" dt="2021-04-27T17:29:06.872" v="1465" actId="14100"/>
          <ac:spMkLst>
            <pc:docMk/>
            <pc:sldMk cId="0" sldId="262"/>
            <ac:spMk id="4" creationId="{9C322301-397B-4417-8717-9DFD76325574}"/>
          </ac:spMkLst>
        </pc:spChg>
        <pc:spChg chg="mod">
          <ac:chgData name="Mar Llambí" userId="4a6d1bf1f7d9374e" providerId="LiveId" clId="{7F789C17-A26B-45C0-9B83-53D0BC83F691}" dt="2021-04-27T17:28:02.355" v="1372" actId="1076"/>
          <ac:spMkLst>
            <pc:docMk/>
            <pc:sldMk cId="0" sldId="262"/>
            <ac:spMk id="5" creationId="{7B5DB991-1B95-4667-BF44-10DBB3A2B808}"/>
          </ac:spMkLst>
        </pc:spChg>
        <pc:spChg chg="mod">
          <ac:chgData name="Mar Llambí" userId="4a6d1bf1f7d9374e" providerId="LiveId" clId="{7F789C17-A26B-45C0-9B83-53D0BC83F691}" dt="2021-04-27T17:30:13.268" v="1467" actId="1076"/>
          <ac:spMkLst>
            <pc:docMk/>
            <pc:sldMk cId="0" sldId="262"/>
            <ac:spMk id="6" creationId="{2191DC5E-38D6-41A1-80D8-193B98F5D7B8}"/>
          </ac:spMkLst>
        </pc:spChg>
        <pc:spChg chg="mod">
          <ac:chgData name="Mar Llambí" userId="4a6d1bf1f7d9374e" providerId="LiveId" clId="{7F789C17-A26B-45C0-9B83-53D0BC83F691}" dt="2021-04-27T17:28:04.854" v="1373" actId="14100"/>
          <ac:spMkLst>
            <pc:docMk/>
            <pc:sldMk cId="0" sldId="262"/>
            <ac:spMk id="8" creationId="{EB13216E-E858-4E16-AC6D-5549ACF9C1F6}"/>
          </ac:spMkLst>
        </pc:spChg>
        <pc:spChg chg="mod">
          <ac:chgData name="Mar Llambí" userId="4a6d1bf1f7d9374e" providerId="LiveId" clId="{7F789C17-A26B-45C0-9B83-53D0BC83F691}" dt="2021-04-27T17:28:02.355" v="1372" actId="1076"/>
          <ac:spMkLst>
            <pc:docMk/>
            <pc:sldMk cId="0" sldId="262"/>
            <ac:spMk id="10" creationId="{9AF2268E-C61D-4514-8D42-7234965CD332}"/>
          </ac:spMkLst>
        </pc:spChg>
        <pc:spChg chg="del mod">
          <ac:chgData name="Mar Llambí" userId="4a6d1bf1f7d9374e" providerId="LiveId" clId="{7F789C17-A26B-45C0-9B83-53D0BC83F691}" dt="2021-04-27T17:28:10.360" v="1376" actId="478"/>
          <ac:spMkLst>
            <pc:docMk/>
            <pc:sldMk cId="0" sldId="262"/>
            <ac:spMk id="12" creationId="{7BAE9977-8A73-4EC4-9AB7-8D85A7EC6561}"/>
          </ac:spMkLst>
        </pc:spChg>
        <pc:graphicFrameChg chg="add mod modGraphic">
          <ac:chgData name="Mar Llambí" userId="4a6d1bf1f7d9374e" providerId="LiveId" clId="{7F789C17-A26B-45C0-9B83-53D0BC83F691}" dt="2021-04-27T17:34:09.859" v="1773" actId="14100"/>
          <ac:graphicFrameMkLst>
            <pc:docMk/>
            <pc:sldMk cId="0" sldId="262"/>
            <ac:graphicFrameMk id="3" creationId="{B7BFC84D-400F-40EB-BB06-A79E3DC31DC3}"/>
          </ac:graphicFrameMkLst>
        </pc:graphicFrameChg>
      </pc:sldChg>
      <pc:sldChg chg="addSp delSp modSp mod modClrScheme chgLayout">
        <pc:chgData name="Mar Llambí" userId="4a6d1bf1f7d9374e" providerId="LiveId" clId="{7F789C17-A26B-45C0-9B83-53D0BC83F691}" dt="2021-04-27T17:35:04.687" v="1779" actId="1076"/>
        <pc:sldMkLst>
          <pc:docMk/>
          <pc:sldMk cId="1828399369" sldId="306"/>
        </pc:sldMkLst>
        <pc:spChg chg="add del mod ord">
          <ac:chgData name="Mar Llambí" userId="4a6d1bf1f7d9374e" providerId="LiveId" clId="{7F789C17-A26B-45C0-9B83-53D0BC83F691}" dt="2021-04-27T17:34:40.878" v="1775" actId="478"/>
          <ac:spMkLst>
            <pc:docMk/>
            <pc:sldMk cId="1828399369" sldId="306"/>
            <ac:spMk id="11" creationId="{D47FCCD1-114B-4979-97E8-F25E50F2C134}"/>
          </ac:spMkLst>
        </pc:spChg>
        <pc:spChg chg="mod ord">
          <ac:chgData name="Mar Llambí" userId="4a6d1bf1f7d9374e" providerId="LiveId" clId="{7F789C17-A26B-45C0-9B83-53D0BC83F691}" dt="2021-04-27T17:35:04.687" v="1779" actId="1076"/>
          <ac:spMkLst>
            <pc:docMk/>
            <pc:sldMk cId="1828399369" sldId="306"/>
            <ac:spMk id="214" creationId="{00000000-0000-0000-0000-000000000000}"/>
          </ac:spMkLst>
        </pc:spChg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3732224679" sldId="308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2257576041" sldId="309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2033833632" sldId="310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1913306789" sldId="311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1076497356" sldId="312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845361378" sldId="313"/>
        </pc:sldMkLst>
      </pc:sldChg>
      <pc:sldChg chg="addSp delSp modSp new mod modClrScheme chgLayout">
        <pc:chgData name="Mar Llambí" userId="4a6d1bf1f7d9374e" providerId="LiveId" clId="{7F789C17-A26B-45C0-9B83-53D0BC83F691}" dt="2021-04-27T17:36:24.476" v="1787" actId="20577"/>
        <pc:sldMkLst>
          <pc:docMk/>
          <pc:sldMk cId="3661592432" sldId="315"/>
        </pc:sldMkLst>
        <pc:spChg chg="del mod ord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2" creationId="{60E3C1CF-4732-4300-A339-840EEE48E365}"/>
          </ac:spMkLst>
        </pc:spChg>
        <pc:spChg chg="del mod ord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3" creationId="{FA709A62-50E3-4BA9-98E8-254EE296D407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4" creationId="{E0F99C93-5A50-42D0-8DF4-2FC42B89A950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5" creationId="{EAE874FC-579C-42A0-ADAC-50CE5FD7D26C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6" creationId="{A6F048AD-E158-44FB-95C1-C89A3AE43821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7" creationId="{0178EBC0-13F5-4D82-B0C9-50BA7795FA9A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8" creationId="{0233C65D-6F6F-43BF-8EE1-25791C0501D6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9" creationId="{8166ECD4-523A-4CAF-9053-72A9C3D19F12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10" creationId="{2F7A2140-5DC2-46B9-A767-EC26D0EFCB2E}"/>
          </ac:spMkLst>
        </pc:spChg>
        <pc:spChg chg="add del mod ord">
          <ac:chgData name="Mar Llambí" userId="4a6d1bf1f7d9374e" providerId="LiveId" clId="{7F789C17-A26B-45C0-9B83-53D0BC83F691}" dt="2021-04-27T16:56:25.098" v="3" actId="478"/>
          <ac:spMkLst>
            <pc:docMk/>
            <pc:sldMk cId="3661592432" sldId="315"/>
            <ac:spMk id="11" creationId="{5FF5307F-E488-42C6-ACB5-267555586A42}"/>
          </ac:spMkLst>
        </pc:spChg>
        <pc:spChg chg="add del mod ord">
          <ac:chgData name="Mar Llambí" userId="4a6d1bf1f7d9374e" providerId="LiveId" clId="{7F789C17-A26B-45C0-9B83-53D0BC83F691}" dt="2021-04-27T16:56:26.085" v="4" actId="478"/>
          <ac:spMkLst>
            <pc:docMk/>
            <pc:sldMk cId="3661592432" sldId="315"/>
            <ac:spMk id="12" creationId="{B9277BF6-4F8A-4910-BFC6-9E9170D9AFC6}"/>
          </ac:spMkLst>
        </pc:spChg>
        <pc:spChg chg="add mod">
          <ac:chgData name="Mar Llambí" userId="4a6d1bf1f7d9374e" providerId="LiveId" clId="{7F789C17-A26B-45C0-9B83-53D0BC83F691}" dt="2021-04-27T17:16:29.514" v="591" actId="20577"/>
          <ac:spMkLst>
            <pc:docMk/>
            <pc:sldMk cId="3661592432" sldId="315"/>
            <ac:spMk id="13" creationId="{7BEFC8AF-27D1-44C0-9FB8-1105659E81EF}"/>
          </ac:spMkLst>
        </pc:spChg>
        <pc:spChg chg="add mod">
          <ac:chgData name="Mar Llambí" userId="4a6d1bf1f7d9374e" providerId="LiveId" clId="{7F789C17-A26B-45C0-9B83-53D0BC83F691}" dt="2021-04-27T17:36:24.476" v="1787" actId="20577"/>
          <ac:spMkLst>
            <pc:docMk/>
            <pc:sldMk cId="3661592432" sldId="315"/>
            <ac:spMk id="17" creationId="{8EF5C838-B0D0-47CD-BF69-A501F263565A}"/>
          </ac:spMkLst>
        </pc:spChg>
        <pc:spChg chg="add del mod">
          <ac:chgData name="Mar Llambí" userId="4a6d1bf1f7d9374e" providerId="LiveId" clId="{7F789C17-A26B-45C0-9B83-53D0BC83F691}" dt="2021-04-27T17:16:25.161" v="590" actId="478"/>
          <ac:spMkLst>
            <pc:docMk/>
            <pc:sldMk cId="3661592432" sldId="315"/>
            <ac:spMk id="18" creationId="{3DA89F35-E5EF-4272-8F1A-01D5F439DBA1}"/>
          </ac:spMkLst>
        </pc:spChg>
        <pc:graphicFrameChg chg="add del mod">
          <ac:chgData name="Mar Llambí" userId="4a6d1bf1f7d9374e" providerId="LiveId" clId="{7F789C17-A26B-45C0-9B83-53D0BC83F691}" dt="2021-04-27T16:57:11.137" v="59" actId="478"/>
          <ac:graphicFrameMkLst>
            <pc:docMk/>
            <pc:sldMk cId="3661592432" sldId="315"/>
            <ac:graphicFrameMk id="15" creationId="{9A5B0631-DACD-4902-A571-A57BA0ED5560}"/>
          </ac:graphicFrameMkLst>
        </pc:graphicFrameChg>
        <pc:graphicFrameChg chg="add mod modGraphic">
          <ac:chgData name="Mar Llambí" userId="4a6d1bf1f7d9374e" providerId="LiveId" clId="{7F789C17-A26B-45C0-9B83-53D0BC83F691}" dt="2021-04-27T17:16:53.516" v="598" actId="20577"/>
          <ac:graphicFrameMkLst>
            <pc:docMk/>
            <pc:sldMk cId="3661592432" sldId="315"/>
            <ac:graphicFrameMk id="16" creationId="{4D213E99-E3D3-4B5D-98F2-FEDACE9FDFDC}"/>
          </ac:graphicFrameMkLst>
        </pc:graphicFrameChg>
        <pc:cxnChg chg="add mod">
          <ac:chgData name="Mar Llambí" userId="4a6d1bf1f7d9374e" providerId="LiveId" clId="{7F789C17-A26B-45C0-9B83-53D0BC83F691}" dt="2021-04-27T16:56:33.605" v="5"/>
          <ac:cxnSpMkLst>
            <pc:docMk/>
            <pc:sldMk cId="3661592432" sldId="315"/>
            <ac:cxnSpMk id="14" creationId="{D9D7FE61-9D8E-4EF9-9B39-13803892423E}"/>
          </ac:cxnSpMkLst>
        </pc:cxnChg>
      </pc:sldChg>
    </pc:docChg>
  </pc:docChgLst>
  <pc:docChgLst>
    <pc:chgData name="Eickhel Mendoza" userId="S::admin@bizzsummit.es::5191403b-285d-44ed-9fd9-ac1f5723e1fc" providerId="AD" clId="Web-{2FEF5314-684C-461A-8773-AAC3C9C25166}"/>
    <pc:docChg chg="modSld">
      <pc:chgData name="Eickhel Mendoza" userId="S::admin@bizzsummit.es::5191403b-285d-44ed-9fd9-ac1f5723e1fc" providerId="AD" clId="Web-{2FEF5314-684C-461A-8773-AAC3C9C25166}" dt="2021-05-16T16:40:23.749" v="3" actId="20577"/>
      <pc:docMkLst>
        <pc:docMk/>
      </pc:docMkLst>
      <pc:sldChg chg="modSp">
        <pc:chgData name="Eickhel Mendoza" userId="S::admin@bizzsummit.es::5191403b-285d-44ed-9fd9-ac1f5723e1fc" providerId="AD" clId="Web-{2FEF5314-684C-461A-8773-AAC3C9C25166}" dt="2021-05-16T16:40:20.234" v="2" actId="20577"/>
        <pc:sldMkLst>
          <pc:docMk/>
          <pc:sldMk cId="1218813622" sldId="317"/>
        </pc:sldMkLst>
        <pc:spChg chg="mod">
          <ac:chgData name="Eickhel Mendoza" userId="S::admin@bizzsummit.es::5191403b-285d-44ed-9fd9-ac1f5723e1fc" providerId="AD" clId="Web-{2FEF5314-684C-461A-8773-AAC3C9C25166}" dt="2021-05-16T16:40:20.234" v="2" actId="20577"/>
          <ac:spMkLst>
            <pc:docMk/>
            <pc:sldMk cId="1218813622" sldId="317"/>
            <ac:spMk id="5" creationId="{BA435D83-8CC0-4CE8-A668-E54DEE2973B5}"/>
          </ac:spMkLst>
        </pc:spChg>
      </pc:sldChg>
      <pc:sldChg chg="modSp">
        <pc:chgData name="Eickhel Mendoza" userId="S::admin@bizzsummit.es::5191403b-285d-44ed-9fd9-ac1f5723e1fc" providerId="AD" clId="Web-{2FEF5314-684C-461A-8773-AAC3C9C25166}" dt="2021-05-16T16:40:23.749" v="3" actId="20577"/>
        <pc:sldMkLst>
          <pc:docMk/>
          <pc:sldMk cId="2786700388" sldId="318"/>
        </pc:sldMkLst>
        <pc:spChg chg="mod">
          <ac:chgData name="Eickhel Mendoza" userId="S::admin@bizzsummit.es::5191403b-285d-44ed-9fd9-ac1f5723e1fc" providerId="AD" clId="Web-{2FEF5314-684C-461A-8773-AAC3C9C25166}" dt="2021-05-16T16:40:23.749" v="3" actId="20577"/>
          <ac:spMkLst>
            <pc:docMk/>
            <pc:sldMk cId="2786700388" sldId="318"/>
            <ac:spMk id="4" creationId="{D67FA3DD-56C5-4F17-ABCB-D43AF1FF71CB}"/>
          </ac:spMkLst>
        </pc:spChg>
      </pc:sldChg>
    </pc:docChg>
  </pc:docChgLst>
  <pc:docChgLst>
    <pc:chgData name="Mar Llambí" userId="1c1119c06429eee9" providerId="LiveId" clId="{D92900C3-11E9-4E52-9264-CC47E8842541}"/>
    <pc:docChg chg="undo custSel addSld delSld modSld sldOrd modMainMaster addSection delSection modSection">
      <pc:chgData name="Mar Llambí" userId="1c1119c06429eee9" providerId="LiveId" clId="{D92900C3-11E9-4E52-9264-CC47E8842541}" dt="2021-05-16T08:08:26.106" v="2152" actId="20577"/>
      <pc:docMkLst>
        <pc:docMk/>
      </pc:docMkLst>
      <pc:sldChg chg="modSp mod">
        <pc:chgData name="Mar Llambí" userId="1c1119c06429eee9" providerId="LiveId" clId="{D92900C3-11E9-4E52-9264-CC47E8842541}" dt="2021-05-16T07:00:01.663" v="76" actId="14100"/>
        <pc:sldMkLst>
          <pc:docMk/>
          <pc:sldMk cId="0" sldId="256"/>
        </pc:sldMkLst>
        <pc:spChg chg="mod">
          <ac:chgData name="Mar Llambí" userId="1c1119c06429eee9" providerId="LiveId" clId="{D92900C3-11E9-4E52-9264-CC47E8842541}" dt="2021-05-16T07:00:01.663" v="76" actId="14100"/>
          <ac:spMkLst>
            <pc:docMk/>
            <pc:sldMk cId="0" sldId="256"/>
            <ac:spMk id="4" creationId="{D551B061-E7F8-4049-B1F0-C73B691A3AF1}"/>
          </ac:spMkLst>
        </pc:spChg>
        <pc:spChg chg="mod">
          <ac:chgData name="Mar Llambí" userId="1c1119c06429eee9" providerId="LiveId" clId="{D92900C3-11E9-4E52-9264-CC47E8842541}" dt="2021-05-16T06:59:32.064" v="44" actId="1076"/>
          <ac:spMkLst>
            <pc:docMk/>
            <pc:sldMk cId="0" sldId="256"/>
            <ac:spMk id="162" creationId="{00000000-0000-0000-0000-000000000000}"/>
          </ac:spMkLst>
        </pc:spChg>
        <pc:picChg chg="mod">
          <ac:chgData name="Mar Llambí" userId="1c1119c06429eee9" providerId="LiveId" clId="{D92900C3-11E9-4E52-9264-CC47E8842541}" dt="2021-05-16T06:59:10.603" v="9" actId="1076"/>
          <ac:picMkLst>
            <pc:docMk/>
            <pc:sldMk cId="0" sldId="256"/>
            <ac:picMk id="5" creationId="{68E51CE4-0E35-4CFC-AFE7-B0E824C863C7}"/>
          </ac:picMkLst>
        </pc:picChg>
      </pc:sldChg>
      <pc:sldChg chg="delSp modSp mod">
        <pc:chgData name="Mar Llambí" userId="1c1119c06429eee9" providerId="LiveId" clId="{D92900C3-11E9-4E52-9264-CC47E8842541}" dt="2021-05-16T07:34:28.310" v="1204" actId="14100"/>
        <pc:sldMkLst>
          <pc:docMk/>
          <pc:sldMk cId="0" sldId="257"/>
        </pc:sldMkLst>
        <pc:spChg chg="mod">
          <ac:chgData name="Mar Llambí" userId="1c1119c06429eee9" providerId="LiveId" clId="{D92900C3-11E9-4E52-9264-CC47E8842541}" dt="2021-05-16T07:34:28.310" v="1204" actId="14100"/>
          <ac:spMkLst>
            <pc:docMk/>
            <pc:sldMk cId="0" sldId="257"/>
            <ac:spMk id="2" creationId="{5ED0BF0C-84F9-4E99-8AD6-24F41E913D2D}"/>
          </ac:spMkLst>
        </pc:spChg>
        <pc:spChg chg="del">
          <ac:chgData name="Mar Llambí" userId="1c1119c06429eee9" providerId="LiveId" clId="{D92900C3-11E9-4E52-9264-CC47E8842541}" dt="2021-05-16T07:33:07.719" v="1173" actId="478"/>
          <ac:spMkLst>
            <pc:docMk/>
            <pc:sldMk cId="0" sldId="257"/>
            <ac:spMk id="6" creationId="{DB211398-9666-4D6C-B1BD-8B79A6CB4221}"/>
          </ac:spMkLst>
        </pc:spChg>
        <pc:spChg chg="del">
          <ac:chgData name="Mar Llambí" userId="1c1119c06429eee9" providerId="LiveId" clId="{D92900C3-11E9-4E52-9264-CC47E8842541}" dt="2021-05-16T07:33:09.525" v="1175" actId="478"/>
          <ac:spMkLst>
            <pc:docMk/>
            <pc:sldMk cId="0" sldId="257"/>
            <ac:spMk id="7" creationId="{9DB0F21C-78C0-4E57-B700-E80CAB65BEAD}"/>
          </ac:spMkLst>
        </pc:spChg>
        <pc:spChg chg="mod">
          <ac:chgData name="Mar Llambí" userId="1c1119c06429eee9" providerId="LiveId" clId="{D92900C3-11E9-4E52-9264-CC47E8842541}" dt="2021-05-16T07:33:15.189" v="1188" actId="20577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3:58.605" v="1198" actId="20577"/>
          <ac:spMkLst>
            <pc:docMk/>
            <pc:sldMk cId="0" sldId="257"/>
            <ac:spMk id="171" creationId="{00000000-0000-0000-0000-000000000000}"/>
          </ac:spMkLst>
        </pc:spChg>
        <pc:grpChg chg="del">
          <ac:chgData name="Mar Llambí" userId="1c1119c06429eee9" providerId="LiveId" clId="{D92900C3-11E9-4E52-9264-CC47E8842541}" dt="2021-05-16T07:33:08.530" v="1174" actId="478"/>
          <ac:grpSpMkLst>
            <pc:docMk/>
            <pc:sldMk cId="0" sldId="257"/>
            <ac:grpSpMk id="8" creationId="{45E5FC3B-1FFA-45B6-B3C6-50E4AB80EFF7}"/>
          </ac:grpSpMkLst>
        </pc:grpChg>
      </pc:sldChg>
      <pc:sldChg chg="addSp delSp modSp mod">
        <pc:chgData name="Mar Llambí" userId="1c1119c06429eee9" providerId="LiveId" clId="{D92900C3-11E9-4E52-9264-CC47E8842541}" dt="2021-05-16T07:42:38.112" v="1372" actId="478"/>
        <pc:sldMkLst>
          <pc:docMk/>
          <pc:sldMk cId="0" sldId="258"/>
        </pc:sldMkLst>
        <pc:spChg chg="add del mod">
          <ac:chgData name="Mar Llambí" userId="1c1119c06429eee9" providerId="LiveId" clId="{D92900C3-11E9-4E52-9264-CC47E8842541}" dt="2021-05-16T07:42:36.680" v="1371" actId="478"/>
          <ac:spMkLst>
            <pc:docMk/>
            <pc:sldMk cId="0" sldId="258"/>
            <ac:spMk id="2" creationId="{CFC48973-4600-4526-A94A-BE1F5DA9E3BF}"/>
          </ac:spMkLst>
        </pc:spChg>
        <pc:spChg chg="add del mod">
          <ac:chgData name="Mar Llambí" userId="1c1119c06429eee9" providerId="LiveId" clId="{D92900C3-11E9-4E52-9264-CC47E8842541}" dt="2021-05-16T07:42:38.112" v="1372" actId="478"/>
          <ac:spMkLst>
            <pc:docMk/>
            <pc:sldMk cId="0" sldId="258"/>
            <ac:spMk id="11" creationId="{3B3BE634-3353-4A00-9785-1602D23F4659}"/>
          </ac:spMkLst>
        </pc:spChg>
        <pc:spChg chg="mod">
          <ac:chgData name="Mar Llambí" userId="1c1119c06429eee9" providerId="LiveId" clId="{D92900C3-11E9-4E52-9264-CC47E8842541}" dt="2021-05-16T07:34:35.029" v="1211" actId="20577"/>
          <ac:spMkLst>
            <pc:docMk/>
            <pc:sldMk cId="0" sldId="258"/>
            <ac:spMk id="178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47.406" v="1238" actId="20577"/>
          <ac:spMkLst>
            <pc:docMk/>
            <pc:sldMk cId="0" sldId="258"/>
            <ac:spMk id="179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54.729" v="1253" actId="20577"/>
          <ac:spMkLst>
            <pc:docMk/>
            <pc:sldMk cId="0" sldId="258"/>
            <ac:spMk id="180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43.004" v="1228" actId="20577"/>
          <ac:spMkLst>
            <pc:docMk/>
            <pc:sldMk cId="0" sldId="258"/>
            <ac:spMk id="183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51.171" v="1246" actId="20577"/>
          <ac:spMkLst>
            <pc:docMk/>
            <pc:sldMk cId="0" sldId="258"/>
            <ac:spMk id="184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38.521" v="1218" actId="20577"/>
          <ac:spMkLst>
            <pc:docMk/>
            <pc:sldMk cId="0" sldId="258"/>
            <ac:spMk id="185" creationId="{00000000-0000-0000-0000-000000000000}"/>
          </ac:spMkLst>
        </pc:spChg>
      </pc:sldChg>
      <pc:sldChg chg="delSp modSp mod">
        <pc:chgData name="Mar Llambí" userId="1c1119c06429eee9" providerId="LiveId" clId="{D92900C3-11E9-4E52-9264-CC47E8842541}" dt="2021-05-16T07:35:11.671" v="1270" actId="478"/>
        <pc:sldMkLst>
          <pc:docMk/>
          <pc:sldMk cId="0" sldId="259"/>
        </pc:sldMkLst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" creationId="{FAE691BC-944F-4BE1-8035-98B8FE8F6BB4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7" creationId="{3B352584-F556-41E6-B740-7BA2FD78CDBA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9" creationId="{6AC7892F-D91B-4C32-8585-247CC5BDE32B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1" creationId="{896D2737-9563-4E69-87C4-9D76A2DF8FF8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3" creationId="{E6AAD33C-8A06-4A60-8293-AD2F6F1F32B8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5" creationId="{7417857E-AC87-4A2A-8806-9FE6584C4902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7" creationId="{BF0F45E8-A0FD-45D8-8CC7-89AD211EE4B8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9" creationId="{7CBE4937-CC2D-4BD2-A89E-2F3B88A2BA5D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1" creationId="{A0FC662A-DC6A-415F-B775-D3F55A64E8CD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3" creationId="{752A44AC-9534-47F2-A60D-8A0717B04E35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5" creationId="{3199854F-D5E5-47AB-92BA-6F38271314C9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7" creationId="{EE373969-EE30-4915-9879-02FCE02E6DE4}"/>
          </ac:spMkLst>
        </pc:spChg>
        <pc:spChg chg="mod">
          <ac:chgData name="Mar Llambí" userId="1c1119c06429eee9" providerId="LiveId" clId="{D92900C3-11E9-4E52-9264-CC47E8842541}" dt="2021-05-16T07:35:05.028" v="1262" actId="20577"/>
          <ac:spMkLst>
            <pc:docMk/>
            <pc:sldMk cId="0" sldId="259"/>
            <ac:spMk id="194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5:08.563" v="1269" actId="20577"/>
          <ac:spMkLst>
            <pc:docMk/>
            <pc:sldMk cId="0" sldId="259"/>
            <ac:spMk id="195" creationId="{00000000-0000-0000-0000-000000000000}"/>
          </ac:spMkLst>
        </pc:sp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1026" creationId="{B3D8AD89-ADBF-4D96-860D-72F88A4566B2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0" creationId="{E9BE044E-5CF6-40E6-AA57-B564DB5DBE28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2" creationId="{698EF5E6-8E8A-467F-8693-7B04BC00F83F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4" creationId="{3739C9AB-AD9E-42B3-BF14-CFE139A3E3EF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6" creationId="{3B5B5568-478F-4571-839A-8CA2BFF2ACAF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8" creationId="{499C82EB-50B7-4362-8881-6222D7BCCCF6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0" creationId="{05491AE4-5ADB-40B9-9634-6FB5BEB12B9B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2" creationId="{272972F9-E04A-4704-B8ED-65D0A882977F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4" creationId="{E2AD9682-8207-49D1-8F8B-EBBF90DDD9A2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6" creationId="{4645475D-F974-4740-820F-E606A7998599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8" creationId="{417F6DB3-37D0-43CD-AE69-596140CCC70B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70" creationId="{061BBB2B-3BDB-4B1E-B143-737AA303A8C9}"/>
          </ac:picMkLst>
        </pc:picChg>
      </pc:sldChg>
      <pc:sldChg chg="del">
        <pc:chgData name="Mar Llambí" userId="1c1119c06429eee9" providerId="LiveId" clId="{D92900C3-11E9-4E52-9264-CC47E8842541}" dt="2021-05-16T07:38:22.221" v="1323" actId="47"/>
        <pc:sldMkLst>
          <pc:docMk/>
          <pc:sldMk cId="0" sldId="262"/>
        </pc:sldMkLst>
      </pc:sldChg>
      <pc:sldChg chg="delSp modSp mod setBg">
        <pc:chgData name="Mar Llambí" userId="1c1119c06429eee9" providerId="LiveId" clId="{D92900C3-11E9-4E52-9264-CC47E8842541}" dt="2021-05-16T08:05:12.897" v="2006" actId="208"/>
        <pc:sldMkLst>
          <pc:docMk/>
          <pc:sldMk cId="0" sldId="265"/>
        </pc:sldMkLst>
        <pc:spChg chg="del mod">
          <ac:chgData name="Mar Llambí" userId="1c1119c06429eee9" providerId="LiveId" clId="{D92900C3-11E9-4E52-9264-CC47E8842541}" dt="2021-05-16T08:04:22.871" v="1975" actId="478"/>
          <ac:spMkLst>
            <pc:docMk/>
            <pc:sldMk cId="0" sldId="265"/>
            <ac:spMk id="2" creationId="{35F5C7ED-D4EF-4269-A63B-83EE606F3504}"/>
          </ac:spMkLst>
        </pc:spChg>
        <pc:spChg chg="mod">
          <ac:chgData name="Mar Llambí" userId="1c1119c06429eee9" providerId="LiveId" clId="{D92900C3-11E9-4E52-9264-CC47E8842541}" dt="2021-05-16T08:04:41.997" v="2000" actId="1076"/>
          <ac:spMkLst>
            <pc:docMk/>
            <pc:sldMk cId="0" sldId="265"/>
            <ac:spMk id="11" creationId="{D0F09B4B-D9F1-4FFE-9E67-841EFF9809AB}"/>
          </ac:spMkLst>
        </pc:spChg>
        <pc:spChg chg="mod">
          <ac:chgData name="Mar Llambí" userId="1c1119c06429eee9" providerId="LiveId" clId="{D92900C3-11E9-4E52-9264-CC47E8842541}" dt="2021-05-16T08:05:05.226" v="2004" actId="207"/>
          <ac:spMkLst>
            <pc:docMk/>
            <pc:sldMk cId="0" sldId="265"/>
            <ac:spMk id="259" creationId="{00000000-0000-0000-0000-000000000000}"/>
          </ac:spMkLst>
        </pc:spChg>
        <pc:picChg chg="mod">
          <ac:chgData name="Mar Llambí" userId="1c1119c06429eee9" providerId="LiveId" clId="{D92900C3-11E9-4E52-9264-CC47E8842541}" dt="2021-05-16T08:02:25.294" v="1918" actId="1076"/>
          <ac:picMkLst>
            <pc:docMk/>
            <pc:sldMk cId="0" sldId="265"/>
            <ac:picMk id="5" creationId="{1BBE5599-B146-444D-A745-A9C76927064E}"/>
          </ac:picMkLst>
        </pc:picChg>
        <pc:picChg chg="mod">
          <ac:chgData name="Mar Llambí" userId="1c1119c06429eee9" providerId="LiveId" clId="{D92900C3-11E9-4E52-9264-CC47E8842541}" dt="2021-05-16T08:02:28.258" v="1919" actId="1076"/>
          <ac:picMkLst>
            <pc:docMk/>
            <pc:sldMk cId="0" sldId="265"/>
            <ac:picMk id="6" creationId="{61F0D298-C449-48E1-AF10-F9595CC807F5}"/>
          </ac:picMkLst>
        </pc:picChg>
        <pc:cxnChg chg="mod">
          <ac:chgData name="Mar Llambí" userId="1c1119c06429eee9" providerId="LiveId" clId="{D92900C3-11E9-4E52-9264-CC47E8842541}" dt="2021-05-16T08:05:12.897" v="2006" actId="208"/>
          <ac:cxnSpMkLst>
            <pc:docMk/>
            <pc:sldMk cId="0" sldId="265"/>
            <ac:cxnSpMk id="260" creationId="{00000000-0000-0000-0000-000000000000}"/>
          </ac:cxnSpMkLst>
        </pc:cxnChg>
      </pc:sldChg>
      <pc:sldChg chg="modSp mod">
        <pc:chgData name="Mar Llambí" userId="1c1119c06429eee9" providerId="LiveId" clId="{D92900C3-11E9-4E52-9264-CC47E8842541}" dt="2021-05-16T07:35:52.925" v="1281"/>
        <pc:sldMkLst>
          <pc:docMk/>
          <pc:sldMk cId="0" sldId="266"/>
        </pc:sldMkLst>
        <pc:spChg chg="mod">
          <ac:chgData name="Mar Llambí" userId="1c1119c06429eee9" providerId="LiveId" clId="{D92900C3-11E9-4E52-9264-CC47E8842541}" dt="2021-05-16T07:35:38.546" v="1278"/>
          <ac:spMkLst>
            <pc:docMk/>
            <pc:sldMk cId="0" sldId="266"/>
            <ac:spMk id="265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5:52.925" v="1281"/>
          <ac:spMkLst>
            <pc:docMk/>
            <pc:sldMk cId="0" sldId="266"/>
            <ac:spMk id="266" creationId="{00000000-0000-0000-0000-000000000000}"/>
          </ac:spMkLst>
        </pc:spChg>
      </pc:sldChg>
      <pc:sldChg chg="modSp mod">
        <pc:chgData name="Mar Llambí" userId="1c1119c06429eee9" providerId="LiveId" clId="{D92900C3-11E9-4E52-9264-CC47E8842541}" dt="2021-05-16T07:36:53.597" v="1293" actId="207"/>
        <pc:sldMkLst>
          <pc:docMk/>
          <pc:sldMk cId="3171950614" sldId="305"/>
        </pc:sldMkLst>
        <pc:spChg chg="mod">
          <ac:chgData name="Mar Llambí" userId="1c1119c06429eee9" providerId="LiveId" clId="{D92900C3-11E9-4E52-9264-CC47E8842541}" dt="2021-05-16T07:36:01.668" v="1282" actId="207"/>
          <ac:spMkLst>
            <pc:docMk/>
            <pc:sldMk cId="3171950614" sldId="305"/>
            <ac:spMk id="15" creationId="{E55A7D09-51C3-458A-A5A3-C26A09524216}"/>
          </ac:spMkLst>
        </pc:spChg>
        <pc:spChg chg="mod">
          <ac:chgData name="Mar Llambí" userId="1c1119c06429eee9" providerId="LiveId" clId="{D92900C3-11E9-4E52-9264-CC47E8842541}" dt="2021-05-16T07:36:04.865" v="1283" actId="207"/>
          <ac:spMkLst>
            <pc:docMk/>
            <pc:sldMk cId="3171950614" sldId="305"/>
            <ac:spMk id="16" creationId="{10AE08F5-A4DA-42B9-9C37-BF8C134ECD85}"/>
          </ac:spMkLst>
        </pc:spChg>
        <pc:spChg chg="mod">
          <ac:chgData name="Mar Llambí" userId="1c1119c06429eee9" providerId="LiveId" clId="{D92900C3-11E9-4E52-9264-CC47E8842541}" dt="2021-05-16T07:36:07.042" v="1284" actId="207"/>
          <ac:spMkLst>
            <pc:docMk/>
            <pc:sldMk cId="3171950614" sldId="305"/>
            <ac:spMk id="17" creationId="{3B78FE68-97FC-466D-9F60-E6332460D800}"/>
          </ac:spMkLst>
        </pc:spChg>
        <pc:spChg chg="mod">
          <ac:chgData name="Mar Llambí" userId="1c1119c06429eee9" providerId="LiveId" clId="{D92900C3-11E9-4E52-9264-CC47E8842541}" dt="2021-05-16T07:36:47.469" v="1291" actId="207"/>
          <ac:spMkLst>
            <pc:docMk/>
            <pc:sldMk cId="3171950614" sldId="305"/>
            <ac:spMk id="19" creationId="{803748AC-132E-4D5F-B717-52FDD6C11A06}"/>
          </ac:spMkLst>
        </pc:spChg>
        <pc:spChg chg="mod">
          <ac:chgData name="Mar Llambí" userId="1c1119c06429eee9" providerId="LiveId" clId="{D92900C3-11E9-4E52-9264-CC47E8842541}" dt="2021-05-16T07:36:47.469" v="1291" actId="207"/>
          <ac:spMkLst>
            <pc:docMk/>
            <pc:sldMk cId="3171950614" sldId="305"/>
            <ac:spMk id="20" creationId="{60968E09-1CD8-4D39-A9D3-1C343F3E2315}"/>
          </ac:spMkLst>
        </pc:spChg>
        <pc:spChg chg="mod">
          <ac:chgData name="Mar Llambí" userId="1c1119c06429eee9" providerId="LiveId" clId="{D92900C3-11E9-4E52-9264-CC47E8842541}" dt="2021-05-16T07:36:50.368" v="1292" actId="207"/>
          <ac:spMkLst>
            <pc:docMk/>
            <pc:sldMk cId="3171950614" sldId="305"/>
            <ac:spMk id="22" creationId="{F256AC84-BDF2-4648-B1ED-77A88A77FFEA}"/>
          </ac:spMkLst>
        </pc:spChg>
        <pc:spChg chg="mod">
          <ac:chgData name="Mar Llambí" userId="1c1119c06429eee9" providerId="LiveId" clId="{D92900C3-11E9-4E52-9264-CC47E8842541}" dt="2021-05-16T07:36:50.368" v="1292" actId="207"/>
          <ac:spMkLst>
            <pc:docMk/>
            <pc:sldMk cId="3171950614" sldId="305"/>
            <ac:spMk id="23" creationId="{0E2A51F9-48CD-43ED-8DFA-3D0AAB92E8AF}"/>
          </ac:spMkLst>
        </pc:spChg>
        <pc:spChg chg="mod">
          <ac:chgData name="Mar Llambí" userId="1c1119c06429eee9" providerId="LiveId" clId="{D92900C3-11E9-4E52-9264-CC47E8842541}" dt="2021-05-16T07:36:50.368" v="1292" actId="207"/>
          <ac:spMkLst>
            <pc:docMk/>
            <pc:sldMk cId="3171950614" sldId="305"/>
            <ac:spMk id="24" creationId="{C055F253-C663-4C7D-8CD9-87824CD0C70B}"/>
          </ac:spMkLst>
        </pc:spChg>
        <pc:spChg chg="mod">
          <ac:chgData name="Mar Llambí" userId="1c1119c06429eee9" providerId="LiveId" clId="{D92900C3-11E9-4E52-9264-CC47E8842541}" dt="2021-05-16T07:36:36.927" v="1290" actId="207"/>
          <ac:spMkLst>
            <pc:docMk/>
            <pc:sldMk cId="3171950614" sldId="305"/>
            <ac:spMk id="26" creationId="{CEE26614-A102-46BF-9835-FD202997849F}"/>
          </ac:spMkLst>
        </pc:spChg>
        <pc:spChg chg="mod">
          <ac:chgData name="Mar Llambí" userId="1c1119c06429eee9" providerId="LiveId" clId="{D92900C3-11E9-4E52-9264-CC47E8842541}" dt="2021-05-16T07:36:36.927" v="1290" actId="207"/>
          <ac:spMkLst>
            <pc:docMk/>
            <pc:sldMk cId="3171950614" sldId="305"/>
            <ac:spMk id="27" creationId="{4C44C911-6851-4B45-8EF7-93503DECF0B1}"/>
          </ac:spMkLst>
        </pc:spChg>
        <pc:spChg chg="mod">
          <ac:chgData name="Mar Llambí" userId="1c1119c06429eee9" providerId="LiveId" clId="{D92900C3-11E9-4E52-9264-CC47E8842541}" dt="2021-05-16T07:36:09.550" v="1285" actId="207"/>
          <ac:spMkLst>
            <pc:docMk/>
            <pc:sldMk cId="3171950614" sldId="305"/>
            <ac:spMk id="28" creationId="{9FE5295F-1D55-4144-BE3E-EBB28C60AE23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0" creationId="{BC593E30-C026-4B1E-8C37-4CF026FD3EAE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1" creationId="{49EA6A4C-8F76-480E-ABDE-3596457EF72F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2" creationId="{65037AC9-555B-4323-8073-4E0B195CAEA0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3" creationId="{C0CF9EBF-7F05-4D36-B35D-68D58408F95B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4" creationId="{0F831228-E915-47C7-831F-CB8424786159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5" creationId="{E4A7AF02-D78E-4F5C-A4D4-A5FD3EF1C898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6" creationId="{293410A9-1B0F-4EB8-9FA8-295FF5083040}"/>
          </ac:spMkLst>
        </pc:spChg>
        <pc:grpChg chg="mod">
          <ac:chgData name="Mar Llambí" userId="1c1119c06429eee9" providerId="LiveId" clId="{D92900C3-11E9-4E52-9264-CC47E8842541}" dt="2021-05-16T07:36:47.469" v="1291" actId="207"/>
          <ac:grpSpMkLst>
            <pc:docMk/>
            <pc:sldMk cId="3171950614" sldId="305"/>
            <ac:grpSpMk id="18" creationId="{A369AF4D-27FA-430E-99DC-987A407188FA}"/>
          </ac:grpSpMkLst>
        </pc:grpChg>
        <pc:grpChg chg="mod">
          <ac:chgData name="Mar Llambí" userId="1c1119c06429eee9" providerId="LiveId" clId="{D92900C3-11E9-4E52-9264-CC47E8842541}" dt="2021-05-16T07:36:50.368" v="1292" actId="207"/>
          <ac:grpSpMkLst>
            <pc:docMk/>
            <pc:sldMk cId="3171950614" sldId="305"/>
            <ac:grpSpMk id="21" creationId="{7340225C-D49F-4F52-9745-AFDA28010EB3}"/>
          </ac:grpSpMkLst>
        </pc:grpChg>
        <pc:grpChg chg="mod">
          <ac:chgData name="Mar Llambí" userId="1c1119c06429eee9" providerId="LiveId" clId="{D92900C3-11E9-4E52-9264-CC47E8842541}" dt="2021-05-16T07:36:36.927" v="1290" actId="207"/>
          <ac:grpSpMkLst>
            <pc:docMk/>
            <pc:sldMk cId="3171950614" sldId="305"/>
            <ac:grpSpMk id="25" creationId="{803A479F-FA6D-46CA-A774-E5D565A74BEE}"/>
          </ac:grpSpMkLst>
        </pc:grpChg>
        <pc:grpChg chg="mod">
          <ac:chgData name="Mar Llambí" userId="1c1119c06429eee9" providerId="LiveId" clId="{D92900C3-11E9-4E52-9264-CC47E8842541}" dt="2021-05-16T07:36:53.597" v="1293" actId="207"/>
          <ac:grpSpMkLst>
            <pc:docMk/>
            <pc:sldMk cId="3171950614" sldId="305"/>
            <ac:grpSpMk id="29" creationId="{C953EBD4-2962-4E9B-A304-7B4A13870576}"/>
          </ac:grpSpMkLst>
        </pc:grpChg>
      </pc:sldChg>
      <pc:sldChg chg="addSp delSp modSp mod ord">
        <pc:chgData name="Mar Llambí" userId="1c1119c06429eee9" providerId="LiveId" clId="{D92900C3-11E9-4E52-9264-CC47E8842541}" dt="2021-05-16T07:47:45.284" v="1716" actId="1076"/>
        <pc:sldMkLst>
          <pc:docMk/>
          <pc:sldMk cId="1828399369" sldId="306"/>
        </pc:sldMkLst>
        <pc:spChg chg="mod">
          <ac:chgData name="Mar Llambí" userId="1c1119c06429eee9" providerId="LiveId" clId="{D92900C3-11E9-4E52-9264-CC47E8842541}" dt="2021-05-16T07:29:41.989" v="1133" actId="207"/>
          <ac:spMkLst>
            <pc:docMk/>
            <pc:sldMk cId="1828399369" sldId="306"/>
            <ac:spMk id="214" creationId="{00000000-0000-0000-0000-000000000000}"/>
          </ac:spMkLst>
        </pc:spChg>
        <pc:picChg chg="mod">
          <ac:chgData name="Mar Llambí" userId="1c1119c06429eee9" providerId="LiveId" clId="{D92900C3-11E9-4E52-9264-CC47E8842541}" dt="2021-05-16T07:31:54.245" v="1156" actId="1076"/>
          <ac:picMkLst>
            <pc:docMk/>
            <pc:sldMk cId="1828399369" sldId="306"/>
            <ac:picMk id="13" creationId="{60486FD6-92E5-468D-B29B-356ECE6F557C}"/>
          </ac:picMkLst>
        </pc:picChg>
        <pc:picChg chg="add mod">
          <ac:chgData name="Mar Llambí" userId="1c1119c06429eee9" providerId="LiveId" clId="{D92900C3-11E9-4E52-9264-CC47E8842541}" dt="2021-05-16T07:31:27.760" v="1149" actId="1076"/>
          <ac:picMkLst>
            <pc:docMk/>
            <pc:sldMk cId="1828399369" sldId="306"/>
            <ac:picMk id="14" creationId="{F19FDB3A-3A29-4F51-BE41-63F4CF579815}"/>
          </ac:picMkLst>
        </pc:picChg>
        <pc:picChg chg="add mod">
          <ac:chgData name="Mar Llambí" userId="1c1119c06429eee9" providerId="LiveId" clId="{D92900C3-11E9-4E52-9264-CC47E8842541}" dt="2021-05-16T07:32:03.177" v="1160" actId="1076"/>
          <ac:picMkLst>
            <pc:docMk/>
            <pc:sldMk cId="1828399369" sldId="306"/>
            <ac:picMk id="15" creationId="{921FD1CD-D634-4437-951D-ACD26B9FF891}"/>
          </ac:picMkLst>
        </pc:picChg>
        <pc:picChg chg="mod">
          <ac:chgData name="Mar Llambí" userId="1c1119c06429eee9" providerId="LiveId" clId="{D92900C3-11E9-4E52-9264-CC47E8842541}" dt="2021-05-16T07:31:10.875" v="1141" actId="1076"/>
          <ac:picMkLst>
            <pc:docMk/>
            <pc:sldMk cId="1828399369" sldId="306"/>
            <ac:picMk id="16" creationId="{E9CEBC0E-85F8-4002-9E3E-51787FFA37A1}"/>
          </ac:picMkLst>
        </pc:picChg>
        <pc:picChg chg="mod">
          <ac:chgData name="Mar Llambí" userId="1c1119c06429eee9" providerId="LiveId" clId="{D92900C3-11E9-4E52-9264-CC47E8842541}" dt="2021-05-16T07:47:45.284" v="1716" actId="1076"/>
          <ac:picMkLst>
            <pc:docMk/>
            <pc:sldMk cId="1828399369" sldId="306"/>
            <ac:picMk id="17" creationId="{42A8BE38-41E2-4FBE-BD3A-BE86E979E544}"/>
          </ac:picMkLst>
        </pc:picChg>
        <pc:picChg chg="add del mod">
          <ac:chgData name="Mar Llambí" userId="1c1119c06429eee9" providerId="LiveId" clId="{D92900C3-11E9-4E52-9264-CC47E8842541}" dt="2021-05-16T07:32:59.345" v="1172" actId="478"/>
          <ac:picMkLst>
            <pc:docMk/>
            <pc:sldMk cId="1828399369" sldId="306"/>
            <ac:picMk id="18" creationId="{4BDB4046-389F-471F-9889-D53DEB742831}"/>
          </ac:picMkLst>
        </pc:picChg>
        <pc:picChg chg="mod">
          <ac:chgData name="Mar Llambí" userId="1c1119c06429eee9" providerId="LiveId" clId="{D92900C3-11E9-4E52-9264-CC47E8842541}" dt="2021-05-16T07:31:17.605" v="1144" actId="1076"/>
          <ac:picMkLst>
            <pc:docMk/>
            <pc:sldMk cId="1828399369" sldId="306"/>
            <ac:picMk id="1028" creationId="{AA7C9287-7681-4E3B-9B1E-B2E47A80CF0F}"/>
          </ac:picMkLst>
        </pc:picChg>
        <pc:picChg chg="mod">
          <ac:chgData name="Mar Llambí" userId="1c1119c06429eee9" providerId="LiveId" clId="{D92900C3-11E9-4E52-9264-CC47E8842541}" dt="2021-05-16T07:32:00.677" v="1159" actId="1076"/>
          <ac:picMkLst>
            <pc:docMk/>
            <pc:sldMk cId="1828399369" sldId="306"/>
            <ac:picMk id="2050" creationId="{94953EE5-4987-4A4B-A00F-E5FB2628F386}"/>
          </ac:picMkLst>
        </pc:picChg>
        <pc:cxnChg chg="mod">
          <ac:chgData name="Mar Llambí" userId="1c1119c06429eee9" providerId="LiveId" clId="{D92900C3-11E9-4E52-9264-CC47E8842541}" dt="2021-05-16T07:29:47.058" v="1134" actId="208"/>
          <ac:cxnSpMkLst>
            <pc:docMk/>
            <pc:sldMk cId="1828399369" sldId="306"/>
            <ac:cxnSpMk id="216" creationId="{00000000-0000-0000-0000-000000000000}"/>
          </ac:cxnSpMkLst>
        </pc:cxnChg>
      </pc:sldChg>
      <pc:sldChg chg="del">
        <pc:chgData name="Mar Llambí" userId="1c1119c06429eee9" providerId="LiveId" clId="{D92900C3-11E9-4E52-9264-CC47E8842541}" dt="2021-05-16T07:38:26.951" v="1324" actId="47"/>
        <pc:sldMkLst>
          <pc:docMk/>
          <pc:sldMk cId="2115209917" sldId="314"/>
        </pc:sldMkLst>
      </pc:sldChg>
      <pc:sldChg chg="addSp delSp modSp mod">
        <pc:chgData name="Mar Llambí" userId="1c1119c06429eee9" providerId="LiveId" clId="{D92900C3-11E9-4E52-9264-CC47E8842541}" dt="2021-05-16T07:58:46.921" v="1912" actId="478"/>
        <pc:sldMkLst>
          <pc:docMk/>
          <pc:sldMk cId="3661592432" sldId="315"/>
        </pc:sldMkLst>
        <pc:spChg chg="mod">
          <ac:chgData name="Mar Llambí" userId="1c1119c06429eee9" providerId="LiveId" clId="{D92900C3-11E9-4E52-9264-CC47E8842541}" dt="2021-05-16T07:56:53.919" v="1820" actId="20577"/>
          <ac:spMkLst>
            <pc:docMk/>
            <pc:sldMk cId="3661592432" sldId="315"/>
            <ac:spMk id="13" creationId="{7BEFC8AF-27D1-44C0-9FB8-1105659E81EF}"/>
          </ac:spMkLst>
        </pc:spChg>
        <pc:spChg chg="del">
          <ac:chgData name="Mar Llambí" userId="1c1119c06429eee9" providerId="LiveId" clId="{D92900C3-11E9-4E52-9264-CC47E8842541}" dt="2021-05-16T07:58:46.921" v="1912" actId="478"/>
          <ac:spMkLst>
            <pc:docMk/>
            <pc:sldMk cId="3661592432" sldId="315"/>
            <ac:spMk id="17" creationId="{8EF5C838-B0D0-47CD-BF69-A501F263565A}"/>
          </ac:spMkLst>
        </pc:spChg>
        <pc:graphicFrameChg chg="add del mod">
          <ac:chgData name="Mar Llambí" userId="1c1119c06429eee9" providerId="LiveId" clId="{D92900C3-11E9-4E52-9264-CC47E8842541}" dt="2021-05-16T07:57:52.977" v="1905" actId="478"/>
          <ac:graphicFrameMkLst>
            <pc:docMk/>
            <pc:sldMk cId="3661592432" sldId="315"/>
            <ac:graphicFrameMk id="2" creationId="{5ABE16B9-18AD-4F61-8154-D248C622294E}"/>
          </ac:graphicFrameMkLst>
        </pc:graphicFrameChg>
        <pc:graphicFrameChg chg="mod modGraphic">
          <ac:chgData name="Mar Llambí" userId="1c1119c06429eee9" providerId="LiveId" clId="{D92900C3-11E9-4E52-9264-CC47E8842541}" dt="2021-05-16T07:58:43.831" v="1911" actId="6549"/>
          <ac:graphicFrameMkLst>
            <pc:docMk/>
            <pc:sldMk cId="3661592432" sldId="315"/>
            <ac:graphicFrameMk id="16" creationId="{4D213E99-E3D3-4B5D-98F2-FEDACE9FDFDC}"/>
          </ac:graphicFrameMkLst>
        </pc:graphicFrameChg>
      </pc:sldChg>
      <pc:sldChg chg="addSp delSp modSp new del mod ord">
        <pc:chgData name="Mar Llambí" userId="1c1119c06429eee9" providerId="LiveId" clId="{D92900C3-11E9-4E52-9264-CC47E8842541}" dt="2021-05-16T07:42:52.234" v="1373" actId="47"/>
        <pc:sldMkLst>
          <pc:docMk/>
          <pc:sldMk cId="2689462946" sldId="316"/>
        </pc:sldMkLst>
        <pc:spChg chg="del mod">
          <ac:chgData name="Mar Llambí" userId="1c1119c06429eee9" providerId="LiveId" clId="{D92900C3-11E9-4E52-9264-CC47E8842541}" dt="2021-05-16T07:37:20.686" v="1294" actId="478"/>
          <ac:spMkLst>
            <pc:docMk/>
            <pc:sldMk cId="2689462946" sldId="316"/>
            <ac:spMk id="2" creationId="{03A0964C-2C78-49CD-B391-EF2A2855C164}"/>
          </ac:spMkLst>
        </pc:spChg>
        <pc:spChg chg="del mod">
          <ac:chgData name="Mar Llambí" userId="1c1119c06429eee9" providerId="LiveId" clId="{D92900C3-11E9-4E52-9264-CC47E8842541}" dt="2021-05-16T07:37:22.011" v="1295" actId="478"/>
          <ac:spMkLst>
            <pc:docMk/>
            <pc:sldMk cId="2689462946" sldId="316"/>
            <ac:spMk id="3" creationId="{BE5848E3-CD31-479F-8DBA-7D9223C0A884}"/>
          </ac:spMkLst>
        </pc:spChg>
        <pc:spChg chg="add mod">
          <ac:chgData name="Mar Llambí" userId="1c1119c06429eee9" providerId="LiveId" clId="{D92900C3-11E9-4E52-9264-CC47E8842541}" dt="2021-05-16T07:37:26.694" v="1307" actId="20577"/>
          <ac:spMkLst>
            <pc:docMk/>
            <pc:sldMk cId="2689462946" sldId="316"/>
            <ac:spMk id="4" creationId="{834F46AC-0FFB-4C53-B535-E197495F94A9}"/>
          </ac:spMkLst>
        </pc:spChg>
        <pc:spChg chg="add mod">
          <ac:chgData name="Mar Llambí" userId="1c1119c06429eee9" providerId="LiveId" clId="{D92900C3-11E9-4E52-9264-CC47E8842541}" dt="2021-05-16T07:38:15.302" v="1321" actId="14100"/>
          <ac:spMkLst>
            <pc:docMk/>
            <pc:sldMk cId="2689462946" sldId="316"/>
            <ac:spMk id="6" creationId="{F7028196-CABF-435D-AA5D-3FE11D714CAA}"/>
          </ac:spMkLst>
        </pc:spChg>
        <pc:spChg chg="add del mod">
          <ac:chgData name="Mar Llambí" userId="1c1119c06429eee9" providerId="LiveId" clId="{D92900C3-11E9-4E52-9264-CC47E8842541}" dt="2021-05-16T07:37:54.730" v="1318" actId="478"/>
          <ac:spMkLst>
            <pc:docMk/>
            <pc:sldMk cId="2689462946" sldId="316"/>
            <ac:spMk id="7" creationId="{666BD573-F3CD-4158-AAC2-542F6B876A80}"/>
          </ac:spMkLst>
        </pc:spChg>
        <pc:spChg chg="add mod">
          <ac:chgData name="Mar Llambí" userId="1c1119c06429eee9" providerId="LiveId" clId="{D92900C3-11E9-4E52-9264-CC47E8842541}" dt="2021-05-16T07:38:17.024" v="1322" actId="14100"/>
          <ac:spMkLst>
            <pc:docMk/>
            <pc:sldMk cId="2689462946" sldId="316"/>
            <ac:spMk id="8" creationId="{9434FCD5-A734-4419-9096-FFA78F5D0EF9}"/>
          </ac:spMkLst>
        </pc:spChg>
        <pc:cxnChg chg="add mod">
          <ac:chgData name="Mar Llambí" userId="1c1119c06429eee9" providerId="LiveId" clId="{D92900C3-11E9-4E52-9264-CC47E8842541}" dt="2021-05-16T07:37:23.065" v="1296"/>
          <ac:cxnSpMkLst>
            <pc:docMk/>
            <pc:sldMk cId="2689462946" sldId="316"/>
            <ac:cxnSpMk id="5" creationId="{04D779EA-C702-4606-A934-6FBAF7FB0C9E}"/>
          </ac:cxnSpMkLst>
        </pc:cxnChg>
      </pc:sldChg>
      <pc:sldChg chg="addSp delSp modSp new mod modClrScheme modShow chgLayout">
        <pc:chgData name="Mar Llambí" userId="1c1119c06429eee9" providerId="LiveId" clId="{D92900C3-11E9-4E52-9264-CC47E8842541}" dt="2021-05-16T07:47:19.783" v="1714" actId="20577"/>
        <pc:sldMkLst>
          <pc:docMk/>
          <pc:sldMk cId="1218813622" sldId="317"/>
        </pc:sldMkLst>
        <pc:spChg chg="del mod ord">
          <ac:chgData name="Mar Llambí" userId="1c1119c06429eee9" providerId="LiveId" clId="{D92900C3-11E9-4E52-9264-CC47E8842541}" dt="2021-05-16T07:07:11.081" v="132" actId="700"/>
          <ac:spMkLst>
            <pc:docMk/>
            <pc:sldMk cId="1218813622" sldId="317"/>
            <ac:spMk id="2" creationId="{885DC060-7521-4DFA-B7CB-E09D186399E6}"/>
          </ac:spMkLst>
        </pc:spChg>
        <pc:spChg chg="del">
          <ac:chgData name="Mar Llambí" userId="1c1119c06429eee9" providerId="LiveId" clId="{D92900C3-11E9-4E52-9264-CC47E8842541}" dt="2021-05-16T07:07:11.081" v="132" actId="700"/>
          <ac:spMkLst>
            <pc:docMk/>
            <pc:sldMk cId="1218813622" sldId="317"/>
            <ac:spMk id="3" creationId="{437AA368-E8A0-459D-A6C3-2173F383A30B}"/>
          </ac:spMkLst>
        </pc:spChg>
        <pc:spChg chg="add mod ord">
          <ac:chgData name="Mar Llambí" userId="1c1119c06429eee9" providerId="LiveId" clId="{D92900C3-11E9-4E52-9264-CC47E8842541}" dt="2021-05-16T07:25:03.986" v="1097" actId="14100"/>
          <ac:spMkLst>
            <pc:docMk/>
            <pc:sldMk cId="1218813622" sldId="317"/>
            <ac:spMk id="4" creationId="{D67FA3DD-56C5-4F17-ABCB-D43AF1FF71CB}"/>
          </ac:spMkLst>
        </pc:spChg>
        <pc:spChg chg="add mod">
          <ac:chgData name="Mar Llambí" userId="1c1119c06429eee9" providerId="LiveId" clId="{D92900C3-11E9-4E52-9264-CC47E8842541}" dt="2021-05-16T07:47:19.783" v="1714" actId="20577"/>
          <ac:spMkLst>
            <pc:docMk/>
            <pc:sldMk cId="1218813622" sldId="317"/>
            <ac:spMk id="5" creationId="{BA435D83-8CC0-4CE8-A668-E54DEE2973B5}"/>
          </ac:spMkLst>
        </pc:spChg>
        <pc:spChg chg="add del">
          <ac:chgData name="Mar Llambí" userId="1c1119c06429eee9" providerId="LiveId" clId="{D92900C3-11E9-4E52-9264-CC47E8842541}" dt="2021-05-16T07:11:17.700" v="642"/>
          <ac:spMkLst>
            <pc:docMk/>
            <pc:sldMk cId="1218813622" sldId="317"/>
            <ac:spMk id="6" creationId="{4B1DF761-D514-462A-8EB1-57C82B6CA9C6}"/>
          </ac:spMkLst>
        </pc:spChg>
        <pc:spChg chg="add del">
          <ac:chgData name="Mar Llambí" userId="1c1119c06429eee9" providerId="LiveId" clId="{D92900C3-11E9-4E52-9264-CC47E8842541}" dt="2021-05-16T07:11:20.485" v="644"/>
          <ac:spMkLst>
            <pc:docMk/>
            <pc:sldMk cId="1218813622" sldId="317"/>
            <ac:spMk id="7" creationId="{65AD691C-B8D0-46C8-80BB-E422070FCDCA}"/>
          </ac:spMkLst>
        </pc:spChg>
        <pc:spChg chg="add del">
          <ac:chgData name="Mar Llambí" userId="1c1119c06429eee9" providerId="LiveId" clId="{D92900C3-11E9-4E52-9264-CC47E8842541}" dt="2021-05-16T07:11:48.445" v="743"/>
          <ac:spMkLst>
            <pc:docMk/>
            <pc:sldMk cId="1218813622" sldId="317"/>
            <ac:spMk id="8" creationId="{7375D774-8E82-425B-82F0-BF7AB27D7048}"/>
          </ac:spMkLst>
        </pc:spChg>
      </pc:sldChg>
      <pc:sldChg chg="modSp add mod">
        <pc:chgData name="Mar Llambí" userId="1c1119c06429eee9" providerId="LiveId" clId="{D92900C3-11E9-4E52-9264-CC47E8842541}" dt="2021-05-16T08:08:26.106" v="2152" actId="20577"/>
        <pc:sldMkLst>
          <pc:docMk/>
          <pc:sldMk cId="2786700388" sldId="318"/>
        </pc:sldMkLst>
        <pc:spChg chg="mod">
          <ac:chgData name="Mar Llambí" userId="1c1119c06429eee9" providerId="LiveId" clId="{D92900C3-11E9-4E52-9264-CC47E8842541}" dt="2021-05-16T07:38:56.056" v="1362" actId="20577"/>
          <ac:spMkLst>
            <pc:docMk/>
            <pc:sldMk cId="2786700388" sldId="318"/>
            <ac:spMk id="4" creationId="{D67FA3DD-56C5-4F17-ABCB-D43AF1FF71CB}"/>
          </ac:spMkLst>
        </pc:spChg>
        <pc:spChg chg="mod">
          <ac:chgData name="Mar Llambí" userId="1c1119c06429eee9" providerId="LiveId" clId="{D92900C3-11E9-4E52-9264-CC47E8842541}" dt="2021-05-16T08:08:26.106" v="2152" actId="20577"/>
          <ac:spMkLst>
            <pc:docMk/>
            <pc:sldMk cId="2786700388" sldId="318"/>
            <ac:spMk id="5" creationId="{BA435D83-8CC0-4CE8-A668-E54DEE2973B5}"/>
          </ac:spMkLst>
        </pc:spChg>
      </pc:sldChg>
      <pc:sldMasterChg chg="addSp delSp modSp mod setBg delSldLayout modSldLayout">
        <pc:chgData name="Mar Llambí" userId="1c1119c06429eee9" providerId="LiveId" clId="{D92900C3-11E9-4E52-9264-CC47E8842541}" dt="2021-05-16T07:32:35.485" v="1170"/>
        <pc:sldMasterMkLst>
          <pc:docMk/>
          <pc:sldMasterMk cId="0" sldId="2147483683"/>
        </pc:sldMasterMkLst>
        <pc:spChg chg="add del mod">
          <ac:chgData name="Mar Llambí" userId="1c1119c06429eee9" providerId="LiveId" clId="{D92900C3-11E9-4E52-9264-CC47E8842541}" dt="2021-05-16T07:24:57.852" v="1096"/>
          <ac:spMkLst>
            <pc:docMk/>
            <pc:sldMasterMk cId="0" sldId="2147483683"/>
            <ac:spMk id="2" creationId="{BA2376C5-634D-49BD-AC83-CDECD75B1221}"/>
          </ac:spMkLst>
        </pc:spChg>
        <pc:spChg chg="add mod">
          <ac:chgData name="Mar Llambí" userId="1c1119c06429eee9" providerId="LiveId" clId="{D92900C3-11E9-4E52-9264-CC47E8842541}" dt="2021-05-16T07:24:43.678" v="1093" actId="20577"/>
          <ac:spMkLst>
            <pc:docMk/>
            <pc:sldMasterMk cId="0" sldId="2147483683"/>
            <ac:spMk id="3" creationId="{3826C38C-472E-42BC-88C9-713C88B73412}"/>
          </ac:spMkLst>
        </pc:spChg>
        <pc:spChg chg="del mod">
          <ac:chgData name="Mar Llambí" userId="1c1119c06429eee9" providerId="LiveId" clId="{D92900C3-11E9-4E52-9264-CC47E8842541}" dt="2021-05-16T07:23:07.909" v="1033" actId="478"/>
          <ac:spMkLst>
            <pc:docMk/>
            <pc:sldMasterMk cId="0" sldId="2147483683"/>
            <ac:spMk id="6" creationId="{00000000-0000-0000-0000-000000000000}"/>
          </ac:spMkLst>
        </pc:spChg>
        <pc:spChg chg="del mod">
          <ac:chgData name="Mar Llambí" userId="1c1119c06429eee9" providerId="LiveId" clId="{D92900C3-11E9-4E52-9264-CC47E8842541}" dt="2021-05-16T07:23:49.237" v="1062" actId="478"/>
          <ac:spMkLst>
            <pc:docMk/>
            <pc:sldMasterMk cId="0" sldId="2147483683"/>
            <ac:spMk id="7" creationId="{00000000-0000-0000-0000-000000000000}"/>
          </ac:spMkLst>
        </pc:spChg>
        <pc:picChg chg="add mod">
          <ac:chgData name="Mar Llambí" userId="1c1119c06429eee9" providerId="LiveId" clId="{D92900C3-11E9-4E52-9264-CC47E8842541}" dt="2021-05-16T07:32:35.485" v="1170"/>
          <ac:picMkLst>
            <pc:docMk/>
            <pc:sldMasterMk cId="0" sldId="2147483683"/>
            <ac:picMk id="4" creationId="{6C195185-7A70-4FCE-B079-616AFA490832}"/>
          </ac:picMkLst>
        </pc:picChg>
        <pc:sldLayoutChg chg="modSp mod">
          <pc:chgData name="Mar Llambí" userId="1c1119c06429eee9" providerId="LiveId" clId="{D92900C3-11E9-4E52-9264-CC47E8842541}" dt="2021-05-16T07:05:05.049" v="110" actId="403"/>
          <pc:sldLayoutMkLst>
            <pc:docMk/>
            <pc:sldMasterMk cId="0" sldId="2147483683"/>
            <pc:sldLayoutMk cId="0" sldId="2147483648"/>
          </pc:sldLayoutMkLst>
          <pc:spChg chg="mod">
            <ac:chgData name="Mar Llambí" userId="1c1119c06429eee9" providerId="LiveId" clId="{D92900C3-11E9-4E52-9264-CC47E8842541}" dt="2021-05-16T07:04:55.397" v="107" actId="2711"/>
            <ac:spMkLst>
              <pc:docMk/>
              <pc:sldMasterMk cId="0" sldId="2147483683"/>
              <pc:sldLayoutMk cId="0" sldId="2147483648"/>
              <ac:spMk id="9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5:05.049" v="110" actId="403"/>
            <ac:spMkLst>
              <pc:docMk/>
              <pc:sldMasterMk cId="0" sldId="2147483683"/>
              <pc:sldLayoutMk cId="0" sldId="2147483648"/>
              <ac:spMk id="10" creationId="{00000000-0000-0000-0000-000000000000}"/>
            </ac:spMkLst>
          </pc:spChg>
        </pc:sldLayoutChg>
        <pc:sldLayoutChg chg="modSp">
          <pc:chgData name="Mar Llambí" userId="1c1119c06429eee9" providerId="LiveId" clId="{D92900C3-11E9-4E52-9264-CC47E8842541}" dt="2021-05-16T07:05:28.698" v="114" actId="2711"/>
          <pc:sldLayoutMkLst>
            <pc:docMk/>
            <pc:sldMasterMk cId="0" sldId="2147483683"/>
            <pc:sldLayoutMk cId="0" sldId="2147483650"/>
          </pc:sldLayoutMkLst>
          <pc:spChg chg="mod">
            <ac:chgData name="Mar Llambí" userId="1c1119c06429eee9" providerId="LiveId" clId="{D92900C3-11E9-4E52-9264-CC47E8842541}" dt="2021-05-16T07:05:22.883" v="113" actId="113"/>
            <ac:spMkLst>
              <pc:docMk/>
              <pc:sldMasterMk cId="0" sldId="2147483683"/>
              <pc:sldLayoutMk cId="0" sldId="2147483650"/>
              <ac:spMk id="16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5:28.698" v="114" actId="2711"/>
            <ac:spMkLst>
              <pc:docMk/>
              <pc:sldMasterMk cId="0" sldId="2147483683"/>
              <pc:sldLayoutMk cId="0" sldId="2147483650"/>
              <ac:spMk id="17" creationId="{00000000-0000-0000-0000-000000000000}"/>
            </ac:spMkLst>
          </pc:spChg>
        </pc:sldLayoutChg>
        <pc:sldLayoutChg chg="del">
          <pc:chgData name="Mar Llambí" userId="1c1119c06429eee9" providerId="LiveId" clId="{D92900C3-11E9-4E52-9264-CC47E8842541}" dt="2021-05-16T07:00:27.829" v="78" actId="2696"/>
          <pc:sldLayoutMkLst>
            <pc:docMk/>
            <pc:sldMasterMk cId="0" sldId="2147483683"/>
            <pc:sldLayoutMk cId="0" sldId="2147483651"/>
          </pc:sldLayoutMkLst>
        </pc:sldLayoutChg>
        <pc:sldLayoutChg chg="addSp modSp mod">
          <pc:chgData name="Mar Llambí" userId="1c1119c06429eee9" providerId="LiveId" clId="{D92900C3-11E9-4E52-9264-CC47E8842541}" dt="2021-05-16T07:32:31.713" v="1169" actId="1076"/>
          <pc:sldLayoutMkLst>
            <pc:docMk/>
            <pc:sldMasterMk cId="0" sldId="2147483683"/>
            <pc:sldLayoutMk cId="0" sldId="2147483653"/>
          </pc:sldLayoutMkLst>
          <pc:spChg chg="mod">
            <ac:chgData name="Mar Llambí" userId="1c1119c06429eee9" providerId="LiveId" clId="{D92900C3-11E9-4E52-9264-CC47E8842541}" dt="2021-05-16T07:05:45.445" v="116" actId="113"/>
            <ac:spMkLst>
              <pc:docMk/>
              <pc:sldMasterMk cId="0" sldId="2147483683"/>
              <pc:sldLayoutMk cId="0" sldId="2147483653"/>
              <ac:spMk id="25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5:51.098" v="117" actId="2711"/>
            <ac:spMkLst>
              <pc:docMk/>
              <pc:sldMasterMk cId="0" sldId="2147483683"/>
              <pc:sldLayoutMk cId="0" sldId="2147483653"/>
              <ac:spMk id="26" creationId="{00000000-0000-0000-0000-000000000000}"/>
            </ac:spMkLst>
          </pc:spChg>
          <pc:picChg chg="add mod">
            <ac:chgData name="Mar Llambí" userId="1c1119c06429eee9" providerId="LiveId" clId="{D92900C3-11E9-4E52-9264-CC47E8842541}" dt="2021-05-16T07:32:31.713" v="1169" actId="1076"/>
            <ac:picMkLst>
              <pc:docMk/>
              <pc:sldMasterMk cId="0" sldId="2147483683"/>
              <pc:sldLayoutMk cId="0" sldId="2147483653"/>
              <ac:picMk id="4" creationId="{5A68EB41-8908-4D91-B337-951E4856D1F3}"/>
            </ac:picMkLst>
          </pc:picChg>
        </pc:sldLayoutChg>
        <pc:sldLayoutChg chg="modSp setBg">
          <pc:chgData name="Mar Llambí" userId="1c1119c06429eee9" providerId="LiveId" clId="{D92900C3-11E9-4E52-9264-CC47E8842541}" dt="2021-05-16T07:06:00.285" v="119" actId="113"/>
          <pc:sldLayoutMkLst>
            <pc:docMk/>
            <pc:sldMasterMk cId="0" sldId="2147483683"/>
            <pc:sldLayoutMk cId="0" sldId="2147483654"/>
          </pc:sldLayoutMkLst>
          <pc:spChg chg="mod">
            <ac:chgData name="Mar Llambí" userId="1c1119c06429eee9" providerId="LiveId" clId="{D92900C3-11E9-4E52-9264-CC47E8842541}" dt="2021-05-16T07:06:00.285" v="119" actId="113"/>
            <ac:spMkLst>
              <pc:docMk/>
              <pc:sldMasterMk cId="0" sldId="2147483683"/>
              <pc:sldLayoutMk cId="0" sldId="2147483654"/>
              <ac:spMk id="28" creationId="{00000000-0000-0000-0000-000000000000}"/>
            </ac:spMkLst>
          </pc:spChg>
        </pc:sldLayoutChg>
        <pc:sldLayoutChg chg="del">
          <pc:chgData name="Mar Llambí" userId="1c1119c06429eee9" providerId="LiveId" clId="{D92900C3-11E9-4E52-9264-CC47E8842541}" dt="2021-05-16T07:00:37.367" v="79" actId="2696"/>
          <pc:sldLayoutMkLst>
            <pc:docMk/>
            <pc:sldMasterMk cId="0" sldId="2147483683"/>
            <pc:sldLayoutMk cId="0" sldId="2147483658"/>
          </pc:sldLayoutMkLst>
        </pc:sldLayoutChg>
        <pc:sldLayoutChg chg="modSp">
          <pc:chgData name="Mar Llambí" userId="1c1119c06429eee9" providerId="LiveId" clId="{D92900C3-11E9-4E52-9264-CC47E8842541}" dt="2021-05-16T07:06:10.694" v="122" actId="2711"/>
          <pc:sldLayoutMkLst>
            <pc:docMk/>
            <pc:sldMasterMk cId="0" sldId="2147483683"/>
            <pc:sldLayoutMk cId="0" sldId="2147483659"/>
          </pc:sldLayoutMkLst>
          <pc:spChg chg="mod">
            <ac:chgData name="Mar Llambí" userId="1c1119c06429eee9" providerId="LiveId" clId="{D92900C3-11E9-4E52-9264-CC47E8842541}" dt="2021-05-16T07:06:06.368" v="121" actId="113"/>
            <ac:spMkLst>
              <pc:docMk/>
              <pc:sldMasterMk cId="0" sldId="2147483683"/>
              <pc:sldLayoutMk cId="0" sldId="2147483659"/>
              <ac:spMk id="42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10.694" v="122" actId="2711"/>
            <ac:spMkLst>
              <pc:docMk/>
              <pc:sldMasterMk cId="0" sldId="2147483683"/>
              <pc:sldLayoutMk cId="0" sldId="2147483659"/>
              <ac:spMk id="43" creationId="{00000000-0000-0000-0000-000000000000}"/>
            </ac:spMkLst>
          </pc:spChg>
        </pc:sldLayoutChg>
        <pc:sldLayoutChg chg="modSp">
          <pc:chgData name="Mar Llambí" userId="1c1119c06429eee9" providerId="LiveId" clId="{D92900C3-11E9-4E52-9264-CC47E8842541}" dt="2021-05-16T07:06:28.928" v="125" actId="2711"/>
          <pc:sldLayoutMkLst>
            <pc:docMk/>
            <pc:sldMasterMk cId="0" sldId="2147483683"/>
            <pc:sldLayoutMk cId="0" sldId="2147483660"/>
          </pc:sldLayoutMkLst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45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8.928" v="125" actId="2711"/>
            <ac:spMkLst>
              <pc:docMk/>
              <pc:sldMasterMk cId="0" sldId="2147483683"/>
              <pc:sldLayoutMk cId="0" sldId="2147483660"/>
              <ac:spMk id="46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47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8.928" v="125" actId="2711"/>
            <ac:spMkLst>
              <pc:docMk/>
              <pc:sldMasterMk cId="0" sldId="2147483683"/>
              <pc:sldLayoutMk cId="0" sldId="2147483660"/>
              <ac:spMk id="48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49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8.928" v="125" actId="2711"/>
            <ac:spMkLst>
              <pc:docMk/>
              <pc:sldMasterMk cId="0" sldId="2147483683"/>
              <pc:sldLayoutMk cId="0" sldId="2147483660"/>
              <ac:spMk id="50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51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52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53" creationId="{00000000-0000-0000-0000-000000000000}"/>
            </ac:spMkLst>
          </pc:spChg>
        </pc:sldLayoutChg>
        <pc:sldLayoutChg chg="modSp">
          <pc:chgData name="Mar Llambí" userId="1c1119c06429eee9" providerId="LiveId" clId="{D92900C3-11E9-4E52-9264-CC47E8842541}" dt="2021-05-16T07:06:46.791" v="130" actId="207"/>
          <pc:sldLayoutMkLst>
            <pc:docMk/>
            <pc:sldMasterMk cId="0" sldId="2147483683"/>
            <pc:sldLayoutMk cId="0" sldId="2147483661"/>
          </pc:sldLayoutMkLst>
          <pc:spChg chg="mod">
            <ac:chgData name="Mar Llambí" userId="1c1119c06429eee9" providerId="LiveId" clId="{D92900C3-11E9-4E52-9264-CC47E8842541}" dt="2021-05-16T07:06:35.742" v="126" actId="2711"/>
            <ac:spMkLst>
              <pc:docMk/>
              <pc:sldMasterMk cId="0" sldId="2147483683"/>
              <pc:sldLayoutMk cId="0" sldId="2147483661"/>
              <ac:spMk id="55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46.791" v="130" actId="207"/>
            <ac:spMkLst>
              <pc:docMk/>
              <pc:sldMasterMk cId="0" sldId="2147483683"/>
              <pc:sldLayoutMk cId="0" sldId="2147483661"/>
              <ac:spMk id="56" creationId="{00000000-0000-0000-0000-000000000000}"/>
            </ac:spMkLst>
          </pc:spChg>
        </pc:sldLayoutChg>
        <pc:sldLayoutChg chg="del">
          <pc:chgData name="Mar Llambí" userId="1c1119c06429eee9" providerId="LiveId" clId="{D92900C3-11E9-4E52-9264-CC47E8842541}" dt="2021-05-16T07:00:50.877" v="80" actId="2696"/>
          <pc:sldLayoutMkLst>
            <pc:docMk/>
            <pc:sldMasterMk cId="0" sldId="2147483683"/>
            <pc:sldLayoutMk cId="1556658266" sldId="2147483685"/>
          </pc:sldLayoutMkLst>
        </pc:sldLayoutChg>
      </pc:sldMasterChg>
    </pc:docChg>
  </pc:docChgLst>
  <pc:docChgLst>
    <pc:chgData name="María del Mar Llambí Morillas" userId="66828f0c-161a-4ae4-a5ea-ef0ac3159c91" providerId="ADAL" clId="{3D791C8E-2684-45D9-8F4F-2E95996F8262}"/>
    <pc:docChg chg="modSld">
      <pc:chgData name="María del Mar Llambí Morillas" userId="66828f0c-161a-4ae4-a5ea-ef0ac3159c91" providerId="ADAL" clId="{3D791C8E-2684-45D9-8F4F-2E95996F8262}" dt="2021-05-17T14:38:38.868" v="10" actId="1038"/>
      <pc:docMkLst>
        <pc:docMk/>
      </pc:docMkLst>
      <pc:sldChg chg="addSp modSp mod">
        <pc:chgData name="María del Mar Llambí Morillas" userId="66828f0c-161a-4ae4-a5ea-ef0ac3159c91" providerId="ADAL" clId="{3D791C8E-2684-45D9-8F4F-2E95996F8262}" dt="2021-05-17T14:38:38.868" v="10" actId="1038"/>
        <pc:sldMkLst>
          <pc:docMk/>
          <pc:sldMk cId="1828399369" sldId="306"/>
        </pc:sldMkLst>
        <pc:picChg chg="add mod">
          <ac:chgData name="María del Mar Llambí Morillas" userId="66828f0c-161a-4ae4-a5ea-ef0ac3159c91" providerId="ADAL" clId="{3D791C8E-2684-45D9-8F4F-2E95996F8262}" dt="2021-05-17T14:38:38.868" v="10" actId="1038"/>
          <ac:picMkLst>
            <pc:docMk/>
            <pc:sldMk cId="1828399369" sldId="306"/>
            <ac:picMk id="3" creationId="{B207105C-2045-4D33-BC6B-BC87F11C522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770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890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186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722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0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590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916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010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125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036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481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394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720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64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91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137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798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Avenir Next LT Pro" panose="020B0504020202020204" pitchFamily="34" charset="0"/>
                <a:ea typeface="Roboto Black" panose="02000000000000000000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EDBE15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71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 preserve="1">
  <p:cSld name="Title + Bullet Poin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00717D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826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rgbClr val="518D99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39514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 preserve="1">
  <p:cSld name="Big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548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00163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00717D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rgbClr val="518D99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Avenir Next LT Pro" panose="020B0504020202020204" pitchFamily="34" charset="0"/>
                <a:ea typeface="Roboto Black" panose="02000000000000000000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EDBE15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3833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EDBE15"/>
                </a:solidFill>
                <a:latin typeface="Avenir Next LT Pro" panose="020B0504020202020204" pitchFamily="34" charset="0"/>
                <a:ea typeface="Roboto Black" panose="020000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914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08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6C38C-472E-42BC-88C9-713C88B73412}"/>
              </a:ext>
            </a:extLst>
          </p:cNvPr>
          <p:cNvSpPr txBox="1"/>
          <p:nvPr userDrawn="1"/>
        </p:nvSpPr>
        <p:spPr>
          <a:xfrm>
            <a:off x="428171" y="1063746"/>
            <a:ext cx="8404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768C072-F8AF-AA0B-F8CC-5E284FC6D4D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321824" y="4276922"/>
            <a:ext cx="788009" cy="76381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9" r:id="rId4"/>
    <p:sldLayoutId id="2147483660" r:id="rId5"/>
    <p:sldLayoutId id="214748366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EDBE15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6C38C-472E-42BC-88C9-713C88B73412}"/>
              </a:ext>
            </a:extLst>
          </p:cNvPr>
          <p:cNvSpPr txBox="1"/>
          <p:nvPr userDrawn="1"/>
        </p:nvSpPr>
        <p:spPr>
          <a:xfrm>
            <a:off x="428171" y="1063746"/>
            <a:ext cx="8404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A522B584-8763-1A96-8265-94812ADFC1C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330692" y="4276922"/>
            <a:ext cx="756418" cy="7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8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EDBE15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free.net/roboto-light-font-download.html" TargetMode="External"/><Relationship Id="rId2" Type="http://schemas.openxmlformats.org/officeDocument/2006/relationships/hyperlink" Target="https://fontsfree.net/avenir-ltstd-black-font-download.html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free.net/roboto-light-font-download.html" TargetMode="External"/><Relationship Id="rId2" Type="http://schemas.openxmlformats.org/officeDocument/2006/relationships/hyperlink" Target="https://fontsfree.net/avenir-ltstd-black-font-download.html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sv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svg"/><Relationship Id="rId10" Type="http://schemas.microsoft.com/office/2007/relationships/hdphoto" Target="../media/hdphoto1.wdp"/><Relationship Id="rId19" Type="http://schemas.openxmlformats.org/officeDocument/2006/relationships/image" Target="../media/image22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00739" y="2823628"/>
            <a:ext cx="5228272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latin typeface="Avenir Next LT Pro" panose="020B0504020202020204" pitchFamily="34" charset="0"/>
              </a:rPr>
              <a:t>Testing</a:t>
            </a:r>
            <a:r>
              <a:rPr lang="es-ES" dirty="0">
                <a:latin typeface="Avenir Next LT Pro" panose="020B0504020202020204" pitchFamily="34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</a:rPr>
              <a:t>Javascript</a:t>
            </a:r>
            <a:r>
              <a:rPr lang="es-ES" dirty="0">
                <a:latin typeface="Avenir Next LT Pro" panose="020B0504020202020204" pitchFamily="34" charset="0"/>
              </a:rPr>
              <a:t> en D365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1B061-E7F8-4049-B1F0-C73B691A3AF1}"/>
              </a:ext>
            </a:extLst>
          </p:cNvPr>
          <p:cNvSpPr txBox="1"/>
          <p:nvPr/>
        </p:nvSpPr>
        <p:spPr>
          <a:xfrm>
            <a:off x="2100739" y="3558741"/>
            <a:ext cx="52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Víctor Sánchez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BD6650D-E97A-F82C-63B8-082DBD5B2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239" y="263477"/>
            <a:ext cx="2121522" cy="20563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Beneficios</a:t>
            </a:r>
            <a:r>
              <a:rPr lang="en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 </a:t>
            </a: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secundarios</a:t>
            </a:r>
            <a:endParaRPr b="1" dirty="0">
              <a:solidFill>
                <a:srgbClr val="EDBE15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E6C63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5C40978-4802-4780-9E98-8E0F3D0BA5E2}"/>
              </a:ext>
            </a:extLst>
          </p:cNvPr>
          <p:cNvSpPr txBox="1"/>
          <p:nvPr/>
        </p:nvSpPr>
        <p:spPr>
          <a:xfrm>
            <a:off x="667656" y="1153886"/>
            <a:ext cx="7910655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Documentación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Los </a:t>
            </a:r>
            <a:r>
              <a:rPr lang="es-E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nos sirven como una herramienta de “documentación” de código.</a:t>
            </a:r>
            <a:b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Rápida optimización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Nos permiten optimizar nuestro código más rápidamente que si no tuviéramos ningún tipo de certeza de que eso va a funcionar.</a:t>
            </a: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Confianza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Nos permiten tener una cierta confianza de que el cliente no me va a llamar a las 23h de la noche porque resulta que un cliente no puede pagar porque ha puesto letras chinas en el formulario.</a:t>
            </a: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Desarrollador feliz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Como desarrolladores técnicos, nos permiten escribir más código, que eso es lo que queremos.</a:t>
            </a: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Automatizar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Automatización de recursos para no realizar nada de forma manual.</a:t>
            </a:r>
          </a:p>
        </p:txBody>
      </p:sp>
    </p:spTree>
    <p:extLst>
      <p:ext uri="{BB962C8B-B14F-4D97-AF65-F5344CB8AC3E}">
        <p14:creationId xmlns:p14="http://schemas.microsoft.com/office/powerpoint/2010/main" val="172498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498" y="860529"/>
            <a:ext cx="451560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Continua…</a:t>
            </a:r>
            <a:endParaRPr dirty="0">
              <a:latin typeface="Avenir Next LT Pro" panose="020B05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1DD432D-D133-A41E-C95A-8CE0A2E9E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505178" y="1505229"/>
            <a:ext cx="4515601" cy="344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3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69155" y="1474470"/>
            <a:ext cx="8205689" cy="19947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Next LT Pro" panose="020B0504020202020204" pitchFamily="34" charset="0"/>
              </a:rPr>
              <a:t>¿QUÉ ES LO QUE DEBERIA TESTEAR?</a:t>
            </a:r>
            <a:endParaRPr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3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768416" y="1454442"/>
            <a:ext cx="2837400" cy="125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Qué seria lo peor que se puede romper de tu aplicación</a:t>
            </a: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768416" y="2751192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En un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Power</a:t>
            </a: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 Pages tienes un proceso de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Checkout</a:t>
            </a: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, y quedarte sin pagos sería catastrófico</a:t>
            </a: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4656391" y="1164431"/>
            <a:ext cx="0" cy="3114675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A00575B-B219-457B-84C9-A5F27D0C5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2" r="9792"/>
          <a:stretch/>
        </p:blipFill>
        <p:spPr>
          <a:xfrm>
            <a:off x="0" y="0"/>
            <a:ext cx="4136219" cy="51435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03139DB-F20D-B20D-648A-B8A293FE78D3}"/>
              </a:ext>
            </a:extLst>
          </p:cNvPr>
          <p:cNvSpPr/>
          <p:nvPr/>
        </p:nvSpPr>
        <p:spPr>
          <a:xfrm>
            <a:off x="-1614480" y="-314325"/>
            <a:ext cx="5800706" cy="5772149"/>
          </a:xfrm>
          <a:prstGeom prst="ellipse">
            <a:avLst/>
          </a:prstGeom>
          <a:solidFill>
            <a:srgbClr val="00163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768416" y="1454442"/>
            <a:ext cx="2837400" cy="125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Cómo </a:t>
            </a:r>
            <a:r>
              <a:rPr lang="es-ES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interactuan</a:t>
            </a:r>
            <a:r>
              <a:rPr lang="es-ES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 los desarrolladores y clientes finales con la aplicación</a:t>
            </a: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768416" y="2751192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En un formulario de contacto, el desarrollador hace un evento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OnChange</a:t>
            </a: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 y el Cliente cuando sale de ese campo espera un resultado</a:t>
            </a: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4656391" y="1164431"/>
            <a:ext cx="0" cy="3114675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A00575B-B219-457B-84C9-A5F27D0C5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0" r="1750"/>
          <a:stretch/>
        </p:blipFill>
        <p:spPr>
          <a:xfrm>
            <a:off x="0" y="0"/>
            <a:ext cx="4136219" cy="5143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AB6E363-9AD4-47CE-AE08-8C54B6348BC9}"/>
              </a:ext>
            </a:extLst>
          </p:cNvPr>
          <p:cNvSpPr/>
          <p:nvPr/>
        </p:nvSpPr>
        <p:spPr>
          <a:xfrm>
            <a:off x="-1404401" y="-314325"/>
            <a:ext cx="5800706" cy="5772149"/>
          </a:xfrm>
          <a:prstGeom prst="ellipse">
            <a:avLst/>
          </a:prstGeom>
          <a:solidFill>
            <a:srgbClr val="00163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9017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768416" y="1454442"/>
            <a:ext cx="2837400" cy="125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Elige una interacción y escribe paso por paso un manual de </a:t>
            </a:r>
            <a:r>
              <a:rPr lang="es-ES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testing</a:t>
            </a:r>
            <a:endParaRPr lang="es-ES" b="1" dirty="0">
              <a:solidFill>
                <a:srgbClr val="EDBE15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768416" y="2751192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1. Voy al formulario de Cuenta.</a:t>
            </a:r>
            <a:br>
              <a:rPr lang="es-ES" dirty="0">
                <a:latin typeface="Roboto Medium" panose="020B0604020202020204" charset="0"/>
                <a:ea typeface="Roboto Medium" panose="020B0604020202020204" charset="0"/>
              </a:rPr>
            </a:b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2. Relleno la ciudad mediante un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Lookup</a:t>
            </a:r>
            <a:br>
              <a:rPr lang="es-ES" dirty="0">
                <a:latin typeface="Roboto Medium" panose="020B0604020202020204" charset="0"/>
                <a:ea typeface="Roboto Medium" panose="020B0604020202020204" charset="0"/>
              </a:rPr>
            </a:b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3.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Automaticamente</a:t>
            </a: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 se me rellena el país desde una llamada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Xrm.WebApi</a:t>
            </a:r>
            <a:endParaRPr lang="es-ES" dirty="0">
              <a:latin typeface="Roboto Medium" panose="020B0604020202020204" charset="0"/>
              <a:ea typeface="Roboto Medium" panose="020B0604020202020204" charset="0"/>
            </a:endParaRP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4656391" y="1164431"/>
            <a:ext cx="0" cy="3114675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A00575B-B219-457B-84C9-A5F27D0C5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2" r="9792"/>
          <a:stretch/>
        </p:blipFill>
        <p:spPr>
          <a:xfrm>
            <a:off x="0" y="0"/>
            <a:ext cx="4136219" cy="5143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AB6E363-9AD4-47CE-AE08-8C54B6348BC9}"/>
              </a:ext>
            </a:extLst>
          </p:cNvPr>
          <p:cNvSpPr/>
          <p:nvPr/>
        </p:nvSpPr>
        <p:spPr>
          <a:xfrm>
            <a:off x="-1550187" y="-314325"/>
            <a:ext cx="5800706" cy="5772149"/>
          </a:xfrm>
          <a:prstGeom prst="ellipse">
            <a:avLst/>
          </a:prstGeom>
          <a:solidFill>
            <a:srgbClr val="00163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1482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768416" y="1454442"/>
            <a:ext cx="2837400" cy="125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Intenta automatizar los dos pasos anteriores</a:t>
            </a: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768416" y="2751192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Cuando termines las instrucciones del paso anterior, intenta automatizarlas.</a:t>
            </a: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4656391" y="1164431"/>
            <a:ext cx="0" cy="3114675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A00575B-B219-457B-84C9-A5F27D0C5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8" r="18168"/>
          <a:stretch/>
        </p:blipFill>
        <p:spPr>
          <a:xfrm>
            <a:off x="0" y="0"/>
            <a:ext cx="4136219" cy="5143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AB6E363-9AD4-47CE-AE08-8C54B6348BC9}"/>
              </a:ext>
            </a:extLst>
          </p:cNvPr>
          <p:cNvSpPr/>
          <p:nvPr/>
        </p:nvSpPr>
        <p:spPr>
          <a:xfrm>
            <a:off x="-1493037" y="-314325"/>
            <a:ext cx="5800706" cy="5772149"/>
          </a:xfrm>
          <a:prstGeom prst="ellipse">
            <a:avLst/>
          </a:prstGeom>
          <a:solidFill>
            <a:srgbClr val="00163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7418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285248" y="747291"/>
            <a:ext cx="7053062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venir Next LT Pro" panose="020B0504020202020204" pitchFamily="34" charset="0"/>
              </a:rPr>
              <a:t>Tipos</a:t>
            </a:r>
            <a:r>
              <a:rPr lang="en" dirty="0">
                <a:latin typeface="Avenir Next LT Pro" panose="020B0504020202020204" pitchFamily="34" charset="0"/>
              </a:rPr>
              <a:t> de testing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557924" y="1654881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Tests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Estáticos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(Static Tests)</a:t>
            </a: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" name="Google Shape;195;p41">
            <a:extLst>
              <a:ext uri="{FF2B5EF4-FFF2-40B4-BE49-F238E27FC236}">
                <a16:creationId xmlns:a16="http://schemas.microsoft.com/office/drawing/2014/main" id="{99CCAB04-8E7C-2EF5-5271-F17E63B479B8}"/>
              </a:ext>
            </a:extLst>
          </p:cNvPr>
          <p:cNvSpPr txBox="1">
            <a:spLocks/>
          </p:cNvSpPr>
          <p:nvPr/>
        </p:nvSpPr>
        <p:spPr>
          <a:xfrm>
            <a:off x="3557923" y="2382471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Tests </a:t>
            </a:r>
            <a:r>
              <a:rPr lang="en-US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Unitarios</a:t>
            </a:r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(Unit Tests)</a:t>
            </a:r>
          </a:p>
        </p:txBody>
      </p:sp>
      <p:sp>
        <p:nvSpPr>
          <p:cNvPr id="3" name="Google Shape;195;p41">
            <a:extLst>
              <a:ext uri="{FF2B5EF4-FFF2-40B4-BE49-F238E27FC236}">
                <a16:creationId xmlns:a16="http://schemas.microsoft.com/office/drawing/2014/main" id="{FC3B96EC-C6A1-66E2-CFA4-C74275AA595C}"/>
              </a:ext>
            </a:extLst>
          </p:cNvPr>
          <p:cNvSpPr txBox="1">
            <a:spLocks/>
          </p:cNvSpPr>
          <p:nvPr/>
        </p:nvSpPr>
        <p:spPr>
          <a:xfrm>
            <a:off x="3557922" y="3023920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Test de </a:t>
            </a:r>
            <a:r>
              <a:rPr lang="en-US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integración</a:t>
            </a:r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(Integration Tests)</a:t>
            </a:r>
          </a:p>
        </p:txBody>
      </p:sp>
      <p:sp>
        <p:nvSpPr>
          <p:cNvPr id="4" name="Google Shape;195;p41">
            <a:extLst>
              <a:ext uri="{FF2B5EF4-FFF2-40B4-BE49-F238E27FC236}">
                <a16:creationId xmlns:a16="http://schemas.microsoft.com/office/drawing/2014/main" id="{4BFCA025-AF26-84C0-A123-405F2869761B}"/>
              </a:ext>
            </a:extLst>
          </p:cNvPr>
          <p:cNvSpPr txBox="1">
            <a:spLocks/>
          </p:cNvSpPr>
          <p:nvPr/>
        </p:nvSpPr>
        <p:spPr>
          <a:xfrm>
            <a:off x="3557921" y="3781602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End to End Testing</a:t>
            </a:r>
          </a:p>
        </p:txBody>
      </p:sp>
    </p:spTree>
    <p:extLst>
      <p:ext uri="{BB962C8B-B14F-4D97-AF65-F5344CB8AC3E}">
        <p14:creationId xmlns:p14="http://schemas.microsoft.com/office/powerpoint/2010/main" val="336797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9EC1CED-5F6B-8442-0EB4-DB64C0017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87" y="84440"/>
            <a:ext cx="5560883" cy="4974620"/>
          </a:xfrm>
          <a:prstGeom prst="rect">
            <a:avLst/>
          </a:prstGeom>
        </p:spPr>
      </p:pic>
      <p:sp>
        <p:nvSpPr>
          <p:cNvPr id="15" name="Google Shape;178;p40">
            <a:extLst>
              <a:ext uri="{FF2B5EF4-FFF2-40B4-BE49-F238E27FC236}">
                <a16:creationId xmlns:a16="http://schemas.microsoft.com/office/drawing/2014/main" id="{41A78BFD-D37D-ED88-D4D3-7A52391DB620}"/>
              </a:ext>
            </a:extLst>
          </p:cNvPr>
          <p:cNvSpPr txBox="1">
            <a:spLocks/>
          </p:cNvSpPr>
          <p:nvPr/>
        </p:nvSpPr>
        <p:spPr>
          <a:xfrm>
            <a:off x="5981670" y="1847850"/>
            <a:ext cx="301374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EDBE15"/>
                </a:solidFill>
                <a:latin typeface="Avenir Next LT Pro" panose="020B0504020202020204" pitchFamily="34" charset="0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The testing trophy. Kent </a:t>
            </a:r>
            <a:r>
              <a:rPr lang="en-US" sz="2800" dirty="0" err="1"/>
              <a:t>C.Dodds</a:t>
            </a:r>
            <a:endParaRPr lang="en-US" sz="2800" dirty="0"/>
          </a:p>
        </p:txBody>
      </p:sp>
      <p:sp>
        <p:nvSpPr>
          <p:cNvPr id="16" name="Google Shape;183;p40">
            <a:extLst>
              <a:ext uri="{FF2B5EF4-FFF2-40B4-BE49-F238E27FC236}">
                <a16:creationId xmlns:a16="http://schemas.microsoft.com/office/drawing/2014/main" id="{502BB6D8-C03C-65D6-23BC-E141256E73D1}"/>
              </a:ext>
            </a:extLst>
          </p:cNvPr>
          <p:cNvSpPr txBox="1">
            <a:spLocks/>
          </p:cNvSpPr>
          <p:nvPr/>
        </p:nvSpPr>
        <p:spPr>
          <a:xfrm>
            <a:off x="6218355" y="3014661"/>
            <a:ext cx="2540370" cy="13039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venir Next LT Pro" panose="020B0504020202020204" pitchFamily="34" charset="0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Escribe tests. No </a:t>
            </a:r>
            <a:r>
              <a:rPr lang="en-US" dirty="0" err="1"/>
              <a:t>demasiados</a:t>
            </a:r>
            <a:r>
              <a:rPr lang="en-US" dirty="0"/>
              <a:t>. La </a:t>
            </a:r>
            <a:r>
              <a:rPr lang="en-US" dirty="0" err="1"/>
              <a:t>mayoria</a:t>
            </a:r>
            <a:r>
              <a:rPr lang="en-US" dirty="0"/>
              <a:t> integration testing.</a:t>
            </a:r>
          </a:p>
          <a:p>
            <a:r>
              <a:rPr lang="en-US" dirty="0"/>
              <a:t>Guillermo Rauch</a:t>
            </a:r>
          </a:p>
        </p:txBody>
      </p:sp>
    </p:spTree>
    <p:extLst>
      <p:ext uri="{BB962C8B-B14F-4D97-AF65-F5344CB8AC3E}">
        <p14:creationId xmlns:p14="http://schemas.microsoft.com/office/powerpoint/2010/main" val="370848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42548" y="747291"/>
            <a:ext cx="538428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venir Next LT Pro" panose="020B0504020202020204" pitchFamily="34" charset="0"/>
              </a:rPr>
              <a:t>Static Testing</a:t>
            </a:r>
            <a:br>
              <a:rPr lang="en" sz="3200" dirty="0">
                <a:latin typeface="Avenir Next LT Pro" panose="020B0504020202020204" pitchFamily="34" charset="0"/>
              </a:rPr>
            </a:br>
            <a:r>
              <a:rPr lang="en" sz="3200" dirty="0">
                <a:latin typeface="Avenir Next LT Pro" panose="020B0504020202020204" pitchFamily="34" charset="0"/>
              </a:rPr>
              <a:t>(Para </a:t>
            </a:r>
            <a:r>
              <a:rPr lang="en" sz="3200" dirty="0" err="1">
                <a:latin typeface="Avenir Next LT Pro" panose="020B0504020202020204" pitchFamily="34" charset="0"/>
              </a:rPr>
              <a:t>desarrolladores</a:t>
            </a:r>
            <a:r>
              <a:rPr lang="en" sz="3200" dirty="0">
                <a:latin typeface="Avenir Next LT Pro" panose="020B0504020202020204" pitchFamily="34" charset="0"/>
              </a:rPr>
              <a:t>)</a:t>
            </a:r>
            <a:endParaRPr sz="3200"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57974" y="1391990"/>
            <a:ext cx="4312349" cy="2037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Typescript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ESLint</a:t>
            </a: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Prettier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Babel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Rome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…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Herramientas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que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nos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permiten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antes de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subir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ódigo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comprobar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si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hay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algún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tipo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de error (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escritura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, puntos y comas…)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93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FA3DD-56C5-4F17-ABCB-D43AF1FF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436183"/>
            <a:ext cx="8164285" cy="666903"/>
          </a:xfrm>
        </p:spPr>
        <p:txBody>
          <a:bodyPr/>
          <a:lstStyle/>
          <a:p>
            <a:r>
              <a:rPr lang="es-ES" dirty="0"/>
              <a:t>Instrucciones para el uso de la PPT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35D83-8CC0-4CE8-A668-E54DEE2973B5}"/>
              </a:ext>
            </a:extLst>
          </p:cNvPr>
          <p:cNvSpPr txBox="1"/>
          <p:nvPr/>
        </p:nvSpPr>
        <p:spPr>
          <a:xfrm>
            <a:off x="667656" y="1153886"/>
            <a:ext cx="7910655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chemeClr val="bg1"/>
              </a:buClr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Querido Speaker, te recordamos algunas de las reglas básicas:</a:t>
            </a:r>
          </a:p>
          <a:p>
            <a:pPr>
              <a:buClr>
                <a:schemeClr val="bg1"/>
              </a:buClr>
            </a:pP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Si vas a realizar un workshop, la sesión será de 2h y 30 min. Para las sesiones dispondrás de 50 minutos.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No elimines las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</a:rPr>
              <a:t>slides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 #1 y #4, reutiliza la primera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</a:rPr>
              <a:t>slide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 y mantén la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</a:rPr>
              <a:t>slide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 de patrocinadores. Tómate unos segundos para agradecerles su confianza y apoyo 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Reutiliza o personaliza a tu gusto la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slide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#5 con tu información (incluso cambia la fotografía).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Para los títulos utilizamos la fuente Avenir Light:</a:t>
            </a:r>
          </a:p>
          <a:p>
            <a:pPr marL="2857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  <a:hlinkClick r:id="rId2"/>
              </a:rPr>
              <a:t>https://fontsfree.net/avenir-ltstd-black-font-download.html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</a:t>
            </a:r>
          </a:p>
          <a:p>
            <a:pPr marL="2857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Para el resto del texto utilizamos </a:t>
            </a:r>
            <a:r>
              <a:rPr lang="es-E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Roboto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y sus variantes:</a:t>
            </a:r>
          </a:p>
          <a:p>
            <a:pPr marL="2857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  <a:hlinkClick r:id="rId3"/>
              </a:rPr>
              <a:t>https://fontsfree.net/roboto-light-font-download.html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Por favor sigue la gama de colores establecida en la plantilla y solo añade colores adicionales cuando sea necesario para tu presentación.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Esta plantilla podría sufrir alguna modificación, no te preocupes si tu sesión queda grabada/preparada con una versión antigua.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Una vez hayas cumplido todo lo listado 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 Siéntete libre de eliminar esta </a:t>
            </a:r>
            <a:r>
              <a:rPr lang="es-E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slide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de tu presentación.</a:t>
            </a: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813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42548" y="747291"/>
            <a:ext cx="538428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venir Next LT Pro" panose="020B0504020202020204" pitchFamily="34" charset="0"/>
              </a:rPr>
              <a:t>Unit Testing</a:t>
            </a:r>
            <a:br>
              <a:rPr lang="en" sz="3200" dirty="0">
                <a:latin typeface="Avenir Next LT Pro" panose="020B0504020202020204" pitchFamily="34" charset="0"/>
              </a:rPr>
            </a:br>
            <a:r>
              <a:rPr lang="en" sz="3200" dirty="0">
                <a:latin typeface="Avenir Next LT Pro" panose="020B0504020202020204" pitchFamily="34" charset="0"/>
              </a:rPr>
              <a:t>(Para </a:t>
            </a:r>
            <a:r>
              <a:rPr lang="en" sz="3200" dirty="0" err="1">
                <a:latin typeface="Avenir Next LT Pro" panose="020B0504020202020204" pitchFamily="34" charset="0"/>
              </a:rPr>
              <a:t>desarrolladores</a:t>
            </a:r>
            <a:r>
              <a:rPr lang="en" sz="3200" dirty="0">
                <a:latin typeface="Avenir Next LT Pro" panose="020B0504020202020204" pitchFamily="34" charset="0"/>
              </a:rPr>
              <a:t>)</a:t>
            </a:r>
            <a:endParaRPr sz="3200"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57974" y="1391990"/>
            <a:ext cx="4312349" cy="2037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FakeXrmEasy.Js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(Jordi Montaña)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Dataverse-ify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(Scott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Durow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(Gracias a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xrm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-mock)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…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 Unit Test son tests offline, ”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crean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” un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Dataverse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local con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registros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para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poder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realizar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testing (con las interfaces de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xrm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-mock)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sobre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estos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992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42548" y="747291"/>
            <a:ext cx="538428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venir Next LT Pro" panose="020B0504020202020204" pitchFamily="34" charset="0"/>
              </a:rPr>
              <a:t>Integration Testing</a:t>
            </a:r>
            <a:br>
              <a:rPr lang="en" sz="3200" dirty="0">
                <a:latin typeface="Avenir Next LT Pro" panose="020B0504020202020204" pitchFamily="34" charset="0"/>
              </a:rPr>
            </a:br>
            <a:r>
              <a:rPr lang="en" sz="3200" dirty="0">
                <a:latin typeface="Avenir Next LT Pro" panose="020B0504020202020204" pitchFamily="34" charset="0"/>
              </a:rPr>
              <a:t>(Para </a:t>
            </a:r>
            <a:r>
              <a:rPr lang="en" sz="3200" dirty="0" err="1">
                <a:latin typeface="Avenir Next LT Pro" panose="020B0504020202020204" pitchFamily="34" charset="0"/>
              </a:rPr>
              <a:t>desarrolladores</a:t>
            </a:r>
            <a:r>
              <a:rPr lang="en" sz="3200" dirty="0">
                <a:latin typeface="Avenir Next LT Pro" panose="020B0504020202020204" pitchFamily="34" charset="0"/>
              </a:rPr>
              <a:t>)</a:t>
            </a:r>
            <a:endParaRPr sz="3200"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57974" y="1391990"/>
            <a:ext cx="4312349" cy="2037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FakeXrmEasy.Js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(Jordi Montaña)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Dataverse-ify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(Scott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Durow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 Integration Tests son tests online, es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decir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,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atacan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una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instancia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real de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Dataverse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,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siempre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se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suele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si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se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crea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un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registro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Dataverse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) al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terminar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la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ejecución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realizar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un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borrado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de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registros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subyacentes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71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42548" y="747291"/>
            <a:ext cx="538428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venir Next LT Pro" panose="020B0504020202020204" pitchFamily="34" charset="0"/>
              </a:rPr>
              <a:t>End2End Testing</a:t>
            </a:r>
            <a:br>
              <a:rPr lang="en" sz="3200" dirty="0">
                <a:latin typeface="Avenir Next LT Pro" panose="020B0504020202020204" pitchFamily="34" charset="0"/>
              </a:rPr>
            </a:br>
            <a:r>
              <a:rPr lang="en" sz="3200" dirty="0">
                <a:latin typeface="Avenir Next LT Pro" panose="020B0504020202020204" pitchFamily="34" charset="0"/>
              </a:rPr>
              <a:t>(Para </a:t>
            </a:r>
            <a:r>
              <a:rPr lang="en" sz="3200" dirty="0" err="1">
                <a:latin typeface="Avenir Next LT Pro" panose="020B0504020202020204" pitchFamily="34" charset="0"/>
              </a:rPr>
              <a:t>desarrolladores</a:t>
            </a:r>
            <a:r>
              <a:rPr lang="en" sz="3200" dirty="0">
                <a:latin typeface="Avenir Next LT Pro" panose="020B0504020202020204" pitchFamily="34" charset="0"/>
              </a:rPr>
              <a:t>)</a:t>
            </a:r>
            <a:endParaRPr sz="3200"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57974" y="1391990"/>
            <a:ext cx="4312349" cy="3751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Cypress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D365-UI-Test (Digital Flow)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EasyRepro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(Microsoft) (C#)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…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 E2E Testing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realizan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visualmente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com</a:t>
            </a:r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m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andos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de </a:t>
            </a:r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ódigo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que se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hayan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añadido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,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si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dices que pinche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un campo y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ponga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un valor,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podrías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llegar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a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verlo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. (No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siempre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,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E2E Tests se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hacen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con headless browsers)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940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699655" y="747291"/>
            <a:ext cx="863865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Next LT Pro" panose="020B0504020202020204" pitchFamily="34" charset="0"/>
              </a:rPr>
              <a:t>Javascript en D365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557924" y="1654881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Web Resources (JS)</a:t>
            </a: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" name="Google Shape;195;p41">
            <a:extLst>
              <a:ext uri="{FF2B5EF4-FFF2-40B4-BE49-F238E27FC236}">
                <a16:creationId xmlns:a16="http://schemas.microsoft.com/office/drawing/2014/main" id="{99CCAB04-8E7C-2EF5-5271-F17E63B479B8}"/>
              </a:ext>
            </a:extLst>
          </p:cNvPr>
          <p:cNvSpPr txBox="1">
            <a:spLocks/>
          </p:cNvSpPr>
          <p:nvPr/>
        </p:nvSpPr>
        <p:spPr>
          <a:xfrm>
            <a:off x="3557923" y="2382471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Web Resources (HTML) </a:t>
            </a:r>
          </a:p>
        </p:txBody>
      </p:sp>
      <p:sp>
        <p:nvSpPr>
          <p:cNvPr id="3" name="Google Shape;195;p41">
            <a:extLst>
              <a:ext uri="{FF2B5EF4-FFF2-40B4-BE49-F238E27FC236}">
                <a16:creationId xmlns:a16="http://schemas.microsoft.com/office/drawing/2014/main" id="{FC3B96EC-C6A1-66E2-CFA4-C74275AA595C}"/>
              </a:ext>
            </a:extLst>
          </p:cNvPr>
          <p:cNvSpPr txBox="1">
            <a:spLocks/>
          </p:cNvSpPr>
          <p:nvPr/>
        </p:nvSpPr>
        <p:spPr>
          <a:xfrm>
            <a:off x="3557922" y="3023920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Web Resources (React…)</a:t>
            </a:r>
          </a:p>
        </p:txBody>
      </p:sp>
      <p:sp>
        <p:nvSpPr>
          <p:cNvPr id="4" name="Google Shape;195;p41">
            <a:extLst>
              <a:ext uri="{FF2B5EF4-FFF2-40B4-BE49-F238E27FC236}">
                <a16:creationId xmlns:a16="http://schemas.microsoft.com/office/drawing/2014/main" id="{4BFCA025-AF26-84C0-A123-405F2869761B}"/>
              </a:ext>
            </a:extLst>
          </p:cNvPr>
          <p:cNvSpPr txBox="1">
            <a:spLocks/>
          </p:cNvSpPr>
          <p:nvPr/>
        </p:nvSpPr>
        <p:spPr>
          <a:xfrm>
            <a:off x="3557921" y="3781602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PCFs</a:t>
            </a:r>
          </a:p>
        </p:txBody>
      </p:sp>
    </p:spTree>
    <p:extLst>
      <p:ext uri="{BB962C8B-B14F-4D97-AF65-F5344CB8AC3E}">
        <p14:creationId xmlns:p14="http://schemas.microsoft.com/office/powerpoint/2010/main" val="2872600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1988127" y="720450"/>
            <a:ext cx="7155873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Avenir Next LT Pro" panose="020B0504020202020204" pitchFamily="34" charset="0"/>
              </a:rPr>
              <a:t>Javascript en D365</a:t>
            </a:r>
            <a:br>
              <a:rPr lang="en" sz="3000" dirty="0">
                <a:latin typeface="Avenir Next LT Pro" panose="020B0504020202020204" pitchFamily="34" charset="0"/>
              </a:rPr>
            </a:br>
            <a:r>
              <a:rPr lang="en" sz="3000" dirty="0">
                <a:latin typeface="Avenir Next LT Pro" panose="020B0504020202020204" pitchFamily="34" charset="0"/>
              </a:rPr>
              <a:t>Qué vamos a testear</a:t>
            </a:r>
            <a:endParaRPr sz="3000"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557924" y="1654881"/>
            <a:ext cx="4312349" cy="464700"/>
          </a:xfrm>
          <a:prstGeom prst="roundRect">
            <a:avLst/>
          </a:prstGeom>
          <a:ln w="19050"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Web Resources (JS)</a:t>
            </a: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" name="Google Shape;195;p41">
            <a:extLst>
              <a:ext uri="{FF2B5EF4-FFF2-40B4-BE49-F238E27FC236}">
                <a16:creationId xmlns:a16="http://schemas.microsoft.com/office/drawing/2014/main" id="{99CCAB04-8E7C-2EF5-5271-F17E63B479B8}"/>
              </a:ext>
            </a:extLst>
          </p:cNvPr>
          <p:cNvSpPr txBox="1">
            <a:spLocks/>
          </p:cNvSpPr>
          <p:nvPr/>
        </p:nvSpPr>
        <p:spPr>
          <a:xfrm>
            <a:off x="3557923" y="2382471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Web Resources (HTML) </a:t>
            </a:r>
          </a:p>
        </p:txBody>
      </p:sp>
      <p:sp>
        <p:nvSpPr>
          <p:cNvPr id="3" name="Google Shape;195;p41">
            <a:extLst>
              <a:ext uri="{FF2B5EF4-FFF2-40B4-BE49-F238E27FC236}">
                <a16:creationId xmlns:a16="http://schemas.microsoft.com/office/drawing/2014/main" id="{FC3B96EC-C6A1-66E2-CFA4-C74275AA595C}"/>
              </a:ext>
            </a:extLst>
          </p:cNvPr>
          <p:cNvSpPr txBox="1">
            <a:spLocks/>
          </p:cNvSpPr>
          <p:nvPr/>
        </p:nvSpPr>
        <p:spPr>
          <a:xfrm>
            <a:off x="3557922" y="3023920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Azure Functions </a:t>
            </a:r>
            <a:r>
              <a:rPr lang="en-US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(NodeJS)</a:t>
            </a:r>
            <a:endParaRPr lang="en-US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" name="Google Shape;195;p41">
            <a:extLst>
              <a:ext uri="{FF2B5EF4-FFF2-40B4-BE49-F238E27FC236}">
                <a16:creationId xmlns:a16="http://schemas.microsoft.com/office/drawing/2014/main" id="{4BFCA025-AF26-84C0-A123-405F2869761B}"/>
              </a:ext>
            </a:extLst>
          </p:cNvPr>
          <p:cNvSpPr txBox="1">
            <a:spLocks/>
          </p:cNvSpPr>
          <p:nvPr/>
        </p:nvSpPr>
        <p:spPr>
          <a:xfrm>
            <a:off x="3557921" y="3781602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PCFs</a:t>
            </a:r>
          </a:p>
        </p:txBody>
      </p:sp>
    </p:spTree>
    <p:extLst>
      <p:ext uri="{BB962C8B-B14F-4D97-AF65-F5344CB8AC3E}">
        <p14:creationId xmlns:p14="http://schemas.microsoft.com/office/powerpoint/2010/main" val="1821919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3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9;p8">
            <a:extLst>
              <a:ext uri="{FF2B5EF4-FFF2-40B4-BE49-F238E27FC236}">
                <a16:creationId xmlns:a16="http://schemas.microsoft.com/office/drawing/2014/main" id="{1BBE5599-B146-444D-A745-A9C76927064E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4062959" y="992142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;p8">
            <a:extLst>
              <a:ext uri="{FF2B5EF4-FFF2-40B4-BE49-F238E27FC236}">
                <a16:creationId xmlns:a16="http://schemas.microsoft.com/office/drawing/2014/main" id="{61F0D298-C449-48E1-AF10-F9595CC807F5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H="1">
            <a:off x="-4569050" y="2199619"/>
            <a:ext cx="9309797" cy="35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Picture 10" descr="Please work - Fingers Crossed | Meme Generator">
            <a:extLst>
              <a:ext uri="{FF2B5EF4-FFF2-40B4-BE49-F238E27FC236}">
                <a16:creationId xmlns:a16="http://schemas.microsoft.com/office/drawing/2014/main" id="{1F93986F-A9C2-5539-1415-2E7E100E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26" y="817767"/>
            <a:ext cx="3810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94;p41">
            <a:extLst>
              <a:ext uri="{FF2B5EF4-FFF2-40B4-BE49-F238E27FC236}">
                <a16:creationId xmlns:a16="http://schemas.microsoft.com/office/drawing/2014/main" id="{7F3041E2-FF8F-3A69-CA24-827BF05A3A31}"/>
              </a:ext>
            </a:extLst>
          </p:cNvPr>
          <p:cNvSpPr txBox="1">
            <a:spLocks/>
          </p:cNvSpPr>
          <p:nvPr/>
        </p:nvSpPr>
        <p:spPr>
          <a:xfrm>
            <a:off x="-71252" y="495417"/>
            <a:ext cx="538428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EDBE15"/>
                </a:solidFill>
                <a:latin typeface="Avenir Next LT Pro" panose="020B0504020202020204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/>
              <a:t>DEMO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C4F164-A070-5451-34FC-7BBB6B26F6C6}"/>
              </a:ext>
            </a:extLst>
          </p:cNvPr>
          <p:cNvSpPr txBox="1"/>
          <p:nvPr/>
        </p:nvSpPr>
        <p:spPr>
          <a:xfrm>
            <a:off x="1190308" y="1308578"/>
            <a:ext cx="33032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2000" dirty="0">
                <a:solidFill>
                  <a:schemeClr val="bg1"/>
                </a:solidFill>
              </a:rPr>
              <a:t>https://bit.ly/3RqFtTP</a:t>
            </a:r>
          </a:p>
        </p:txBody>
      </p:sp>
      <p:sp>
        <p:nvSpPr>
          <p:cNvPr id="7" name="Google Shape;2012;p58">
            <a:extLst>
              <a:ext uri="{FF2B5EF4-FFF2-40B4-BE49-F238E27FC236}">
                <a16:creationId xmlns:a16="http://schemas.microsoft.com/office/drawing/2014/main" id="{8D81FC7F-A529-E648-A9C0-8C4A37F2CB1E}"/>
              </a:ext>
            </a:extLst>
          </p:cNvPr>
          <p:cNvSpPr/>
          <p:nvPr/>
        </p:nvSpPr>
        <p:spPr>
          <a:xfrm>
            <a:off x="637469" y="1232454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0463;p79">
            <a:extLst>
              <a:ext uri="{FF2B5EF4-FFF2-40B4-BE49-F238E27FC236}">
                <a16:creationId xmlns:a16="http://schemas.microsoft.com/office/drawing/2014/main" id="{D2D9F241-2CA5-3967-5697-B027BE8FD18C}"/>
              </a:ext>
            </a:extLst>
          </p:cNvPr>
          <p:cNvGrpSpPr/>
          <p:nvPr/>
        </p:nvGrpSpPr>
        <p:grpSpPr>
          <a:xfrm>
            <a:off x="731481" y="1321593"/>
            <a:ext cx="275921" cy="263784"/>
            <a:chOff x="7441465" y="2302860"/>
            <a:chExt cx="342192" cy="327140"/>
          </a:xfrm>
          <a:solidFill>
            <a:schemeClr val="bg2"/>
          </a:solidFill>
        </p:grpSpPr>
        <p:sp>
          <p:nvSpPr>
            <p:cNvPr id="9" name="Google Shape;10464;p79">
              <a:extLst>
                <a:ext uri="{FF2B5EF4-FFF2-40B4-BE49-F238E27FC236}">
                  <a16:creationId xmlns:a16="http://schemas.microsoft.com/office/drawing/2014/main" id="{0C49FAF6-B6F1-0BF7-CFFC-2D316CA15BFA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65;p79">
              <a:extLst>
                <a:ext uri="{FF2B5EF4-FFF2-40B4-BE49-F238E27FC236}">
                  <a16:creationId xmlns:a16="http://schemas.microsoft.com/office/drawing/2014/main" id="{4E1B0471-4656-C526-70DE-E9383C0ED4F0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QR Code">
            <a:extLst>
              <a:ext uri="{FF2B5EF4-FFF2-40B4-BE49-F238E27FC236}">
                <a16:creationId xmlns:a16="http://schemas.microsoft.com/office/drawing/2014/main" id="{C00E179A-05ED-2872-71E6-42D0C797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987" y="1967344"/>
            <a:ext cx="2812823" cy="281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752AC1-860A-F102-14BF-F1FC22D88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GRACIAS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DF365A-8CFA-47D4-3195-A3E527AC34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1C79A3-2954-9863-6208-87678CDBF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484" y="850900"/>
            <a:ext cx="26543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51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2;p38">
            <a:extLst>
              <a:ext uri="{FF2B5EF4-FFF2-40B4-BE49-F238E27FC236}">
                <a16:creationId xmlns:a16="http://schemas.microsoft.com/office/drawing/2014/main" id="{47F9D973-62BD-44AF-A17E-B38B64C9F57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88061" y="1341529"/>
            <a:ext cx="5228272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 Next LT Pro" panose="020B0504020202020204" pitchFamily="34" charset="0"/>
              </a:rPr>
              <a:t>Redes sociales y contacto</a:t>
            </a:r>
            <a:endParaRPr>
              <a:latin typeface="Avenir Next LT Pro" panose="020B05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79FAE-555C-472F-99FB-5C7879CE54D1}"/>
              </a:ext>
            </a:extLst>
          </p:cNvPr>
          <p:cNvSpPr txBox="1"/>
          <p:nvPr/>
        </p:nvSpPr>
        <p:spPr>
          <a:xfrm>
            <a:off x="3551973" y="1926717"/>
            <a:ext cx="4572000" cy="2451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victorsolaya.com</a:t>
            </a:r>
            <a:endParaRPr lang="en-US" sz="1600" dirty="0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>
              <a:lnSpc>
                <a:spcPct val="250000"/>
              </a:lnSpc>
            </a:pPr>
            <a:r>
              <a:rPr lang="en-US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twitter.com</a:t>
            </a:r>
            <a:r>
              <a:rPr lang="en-US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victorsolaya</a:t>
            </a:r>
            <a:endParaRPr lang="en-US" sz="1600" dirty="0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>
              <a:lnSpc>
                <a:spcPct val="250000"/>
              </a:lnSpc>
            </a:pPr>
            <a:r>
              <a:rPr lang="en-US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victorsolaya</a:t>
            </a:r>
            <a:endParaRPr lang="en-US" sz="1600" dirty="0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>
              <a:lnSpc>
                <a:spcPct val="250000"/>
              </a:lnSpc>
            </a:pPr>
            <a:r>
              <a:rPr lang="es-E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me@victorsolaya.com</a:t>
            </a:r>
            <a:endParaRPr lang="es-ES" sz="1600" dirty="0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15" name="Google Shape;2012;p58">
            <a:extLst>
              <a:ext uri="{FF2B5EF4-FFF2-40B4-BE49-F238E27FC236}">
                <a16:creationId xmlns:a16="http://schemas.microsoft.com/office/drawing/2014/main" id="{E55A7D09-51C3-458A-A5A3-C26A09524216}"/>
              </a:ext>
            </a:extLst>
          </p:cNvPr>
          <p:cNvSpPr/>
          <p:nvPr/>
        </p:nvSpPr>
        <p:spPr>
          <a:xfrm>
            <a:off x="3007807" y="2146854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012;p58">
            <a:extLst>
              <a:ext uri="{FF2B5EF4-FFF2-40B4-BE49-F238E27FC236}">
                <a16:creationId xmlns:a16="http://schemas.microsoft.com/office/drawing/2014/main" id="{10AE08F5-A4DA-42B9-9C37-BF8C134ECD85}"/>
              </a:ext>
            </a:extLst>
          </p:cNvPr>
          <p:cNvSpPr/>
          <p:nvPr/>
        </p:nvSpPr>
        <p:spPr>
          <a:xfrm>
            <a:off x="3007807" y="2726482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012;p58">
            <a:extLst>
              <a:ext uri="{FF2B5EF4-FFF2-40B4-BE49-F238E27FC236}">
                <a16:creationId xmlns:a16="http://schemas.microsoft.com/office/drawing/2014/main" id="{3B78FE68-97FC-466D-9F60-E6332460D800}"/>
              </a:ext>
            </a:extLst>
          </p:cNvPr>
          <p:cNvSpPr/>
          <p:nvPr/>
        </p:nvSpPr>
        <p:spPr>
          <a:xfrm>
            <a:off x="3007807" y="3325838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3777;p85">
            <a:extLst>
              <a:ext uri="{FF2B5EF4-FFF2-40B4-BE49-F238E27FC236}">
                <a16:creationId xmlns:a16="http://schemas.microsoft.com/office/drawing/2014/main" id="{A369AF4D-27FA-430E-99DC-987A407188FA}"/>
              </a:ext>
            </a:extLst>
          </p:cNvPr>
          <p:cNvGrpSpPr/>
          <p:nvPr/>
        </p:nvGrpSpPr>
        <p:grpSpPr>
          <a:xfrm>
            <a:off x="3060917" y="2779767"/>
            <a:ext cx="346024" cy="345674"/>
            <a:chOff x="4201447" y="3817349"/>
            <a:chExt cx="346024" cy="345674"/>
          </a:xfrm>
          <a:solidFill>
            <a:schemeClr val="bg2"/>
          </a:solidFill>
        </p:grpSpPr>
        <p:sp>
          <p:nvSpPr>
            <p:cNvPr id="19" name="Google Shape;13778;p85">
              <a:extLst>
                <a:ext uri="{FF2B5EF4-FFF2-40B4-BE49-F238E27FC236}">
                  <a16:creationId xmlns:a16="http://schemas.microsoft.com/office/drawing/2014/main" id="{803748AC-132E-4D5F-B717-52FDD6C11A06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779;p85">
              <a:extLst>
                <a:ext uri="{FF2B5EF4-FFF2-40B4-BE49-F238E27FC236}">
                  <a16:creationId xmlns:a16="http://schemas.microsoft.com/office/drawing/2014/main" id="{60968E09-1CD8-4D39-A9D3-1C343F3E2315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3784;p85">
            <a:extLst>
              <a:ext uri="{FF2B5EF4-FFF2-40B4-BE49-F238E27FC236}">
                <a16:creationId xmlns:a16="http://schemas.microsoft.com/office/drawing/2014/main" id="{7340225C-D49F-4F52-9745-AFDA28010EB3}"/>
              </a:ext>
            </a:extLst>
          </p:cNvPr>
          <p:cNvGrpSpPr/>
          <p:nvPr/>
        </p:nvGrpSpPr>
        <p:grpSpPr>
          <a:xfrm>
            <a:off x="3060917" y="3379123"/>
            <a:ext cx="345642" cy="345674"/>
            <a:chOff x="5549861" y="3817349"/>
            <a:chExt cx="345642" cy="345674"/>
          </a:xfrm>
          <a:solidFill>
            <a:schemeClr val="bg2"/>
          </a:solidFill>
        </p:grpSpPr>
        <p:sp>
          <p:nvSpPr>
            <p:cNvPr id="22" name="Google Shape;13785;p85">
              <a:extLst>
                <a:ext uri="{FF2B5EF4-FFF2-40B4-BE49-F238E27FC236}">
                  <a16:creationId xmlns:a16="http://schemas.microsoft.com/office/drawing/2014/main" id="{F256AC84-BDF2-4648-B1ED-77A88A77FFEA}"/>
                </a:ext>
              </a:extLst>
            </p:cNvPr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86;p85">
              <a:extLst>
                <a:ext uri="{FF2B5EF4-FFF2-40B4-BE49-F238E27FC236}">
                  <a16:creationId xmlns:a16="http://schemas.microsoft.com/office/drawing/2014/main" id="{0E2A51F9-48CD-43ED-8DFA-3D0AAB92E8AF}"/>
                </a:ext>
              </a:extLst>
            </p:cNvPr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87;p85">
              <a:extLst>
                <a:ext uri="{FF2B5EF4-FFF2-40B4-BE49-F238E27FC236}">
                  <a16:creationId xmlns:a16="http://schemas.microsoft.com/office/drawing/2014/main" id="{C055F253-C663-4C7D-8CD9-87824CD0C70B}"/>
                </a:ext>
              </a:extLst>
            </p:cNvPr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0463;p79">
            <a:extLst>
              <a:ext uri="{FF2B5EF4-FFF2-40B4-BE49-F238E27FC236}">
                <a16:creationId xmlns:a16="http://schemas.microsoft.com/office/drawing/2014/main" id="{803A479F-FA6D-46CA-A774-E5D565A74BEE}"/>
              </a:ext>
            </a:extLst>
          </p:cNvPr>
          <p:cNvGrpSpPr/>
          <p:nvPr/>
        </p:nvGrpSpPr>
        <p:grpSpPr>
          <a:xfrm>
            <a:off x="3101819" y="2235993"/>
            <a:ext cx="275921" cy="263784"/>
            <a:chOff x="7441465" y="2302860"/>
            <a:chExt cx="342192" cy="327140"/>
          </a:xfrm>
          <a:solidFill>
            <a:schemeClr val="bg2"/>
          </a:solidFill>
        </p:grpSpPr>
        <p:sp>
          <p:nvSpPr>
            <p:cNvPr id="26" name="Google Shape;10464;p79">
              <a:extLst>
                <a:ext uri="{FF2B5EF4-FFF2-40B4-BE49-F238E27FC236}">
                  <a16:creationId xmlns:a16="http://schemas.microsoft.com/office/drawing/2014/main" id="{CEE26614-A102-46BF-9835-FD202997849F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465;p79">
              <a:extLst>
                <a:ext uri="{FF2B5EF4-FFF2-40B4-BE49-F238E27FC236}">
                  <a16:creationId xmlns:a16="http://schemas.microsoft.com/office/drawing/2014/main" id="{4C44C911-6851-4B45-8EF7-93503DECF0B1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012;p58">
            <a:extLst>
              <a:ext uri="{FF2B5EF4-FFF2-40B4-BE49-F238E27FC236}">
                <a16:creationId xmlns:a16="http://schemas.microsoft.com/office/drawing/2014/main" id="{9FE5295F-1D55-4144-BE3E-EBB28C60AE23}"/>
              </a:ext>
            </a:extLst>
          </p:cNvPr>
          <p:cNvSpPr/>
          <p:nvPr/>
        </p:nvSpPr>
        <p:spPr>
          <a:xfrm>
            <a:off x="3007027" y="3927844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3954;p85">
            <a:extLst>
              <a:ext uri="{FF2B5EF4-FFF2-40B4-BE49-F238E27FC236}">
                <a16:creationId xmlns:a16="http://schemas.microsoft.com/office/drawing/2014/main" id="{C953EBD4-2962-4E9B-A304-7B4A13870576}"/>
              </a:ext>
            </a:extLst>
          </p:cNvPr>
          <p:cNvGrpSpPr/>
          <p:nvPr/>
        </p:nvGrpSpPr>
        <p:grpSpPr>
          <a:xfrm>
            <a:off x="3102184" y="4013691"/>
            <a:ext cx="261929" cy="280550"/>
            <a:chOff x="5170480" y="2934639"/>
            <a:chExt cx="261929" cy="280550"/>
          </a:xfrm>
          <a:solidFill>
            <a:schemeClr val="bg2"/>
          </a:solidFill>
        </p:grpSpPr>
        <p:sp>
          <p:nvSpPr>
            <p:cNvPr id="30" name="Google Shape;13955;p85">
              <a:extLst>
                <a:ext uri="{FF2B5EF4-FFF2-40B4-BE49-F238E27FC236}">
                  <a16:creationId xmlns:a16="http://schemas.microsoft.com/office/drawing/2014/main" id="{BC593E30-C026-4B1E-8C37-4CF026FD3EAE}"/>
                </a:ext>
              </a:extLst>
            </p:cNvPr>
            <p:cNvSpPr/>
            <p:nvPr/>
          </p:nvSpPr>
          <p:spPr>
            <a:xfrm>
              <a:off x="5170480" y="2934639"/>
              <a:ext cx="243340" cy="280550"/>
            </a:xfrm>
            <a:custGeom>
              <a:avLst/>
              <a:gdLst/>
              <a:ahLst/>
              <a:cxnLst/>
              <a:rect l="l" t="t" r="r" b="b"/>
              <a:pathLst>
                <a:path w="7645" h="8814" extrusionOk="0">
                  <a:moveTo>
                    <a:pt x="4192" y="301"/>
                  </a:moveTo>
                  <a:lnTo>
                    <a:pt x="5228" y="1337"/>
                  </a:lnTo>
                  <a:lnTo>
                    <a:pt x="3144" y="1337"/>
                  </a:lnTo>
                  <a:lnTo>
                    <a:pt x="4192" y="301"/>
                  </a:lnTo>
                  <a:close/>
                  <a:moveTo>
                    <a:pt x="4190" y="0"/>
                  </a:moveTo>
                  <a:cubicBezTo>
                    <a:pt x="4156" y="0"/>
                    <a:pt x="4120" y="9"/>
                    <a:pt x="4097" y="27"/>
                  </a:cubicBezTo>
                  <a:lnTo>
                    <a:pt x="2787" y="1337"/>
                  </a:lnTo>
                  <a:lnTo>
                    <a:pt x="703" y="1337"/>
                  </a:lnTo>
                  <a:cubicBezTo>
                    <a:pt x="632" y="1337"/>
                    <a:pt x="572" y="1396"/>
                    <a:pt x="572" y="1480"/>
                  </a:cubicBezTo>
                  <a:lnTo>
                    <a:pt x="572" y="3623"/>
                  </a:lnTo>
                  <a:lnTo>
                    <a:pt x="144" y="3623"/>
                  </a:lnTo>
                  <a:cubicBezTo>
                    <a:pt x="60" y="3623"/>
                    <a:pt x="1" y="3682"/>
                    <a:pt x="1" y="3754"/>
                  </a:cubicBezTo>
                  <a:lnTo>
                    <a:pt x="1" y="8683"/>
                  </a:lnTo>
                  <a:cubicBezTo>
                    <a:pt x="1" y="8754"/>
                    <a:pt x="60" y="8814"/>
                    <a:pt x="144" y="8814"/>
                  </a:cubicBezTo>
                  <a:lnTo>
                    <a:pt x="1489" y="8814"/>
                  </a:lnTo>
                  <a:cubicBezTo>
                    <a:pt x="1572" y="8814"/>
                    <a:pt x="1632" y="8754"/>
                    <a:pt x="1632" y="8683"/>
                  </a:cubicBezTo>
                  <a:cubicBezTo>
                    <a:pt x="1632" y="8599"/>
                    <a:pt x="1572" y="8540"/>
                    <a:pt x="1489" y="8540"/>
                  </a:cubicBezTo>
                  <a:lnTo>
                    <a:pt x="275" y="8540"/>
                  </a:lnTo>
                  <a:lnTo>
                    <a:pt x="275" y="4004"/>
                  </a:lnTo>
                  <a:lnTo>
                    <a:pt x="882" y="4456"/>
                  </a:lnTo>
                  <a:cubicBezTo>
                    <a:pt x="904" y="4469"/>
                    <a:pt x="928" y="4476"/>
                    <a:pt x="952" y="4476"/>
                  </a:cubicBezTo>
                  <a:cubicBezTo>
                    <a:pt x="992" y="4476"/>
                    <a:pt x="1031" y="4458"/>
                    <a:pt x="1061" y="4420"/>
                  </a:cubicBezTo>
                  <a:cubicBezTo>
                    <a:pt x="1108" y="4361"/>
                    <a:pt x="1096" y="4289"/>
                    <a:pt x="1037" y="4242"/>
                  </a:cubicBezTo>
                  <a:lnTo>
                    <a:pt x="834" y="4087"/>
                  </a:lnTo>
                  <a:lnTo>
                    <a:pt x="834" y="3766"/>
                  </a:lnTo>
                  <a:lnTo>
                    <a:pt x="834" y="3754"/>
                  </a:lnTo>
                  <a:lnTo>
                    <a:pt x="834" y="3730"/>
                  </a:lnTo>
                  <a:lnTo>
                    <a:pt x="834" y="1610"/>
                  </a:lnTo>
                  <a:lnTo>
                    <a:pt x="7371" y="1610"/>
                  </a:lnTo>
                  <a:lnTo>
                    <a:pt x="7371" y="2099"/>
                  </a:lnTo>
                  <a:cubicBezTo>
                    <a:pt x="7371" y="2170"/>
                    <a:pt x="7430" y="2230"/>
                    <a:pt x="7502" y="2230"/>
                  </a:cubicBezTo>
                  <a:cubicBezTo>
                    <a:pt x="7585" y="2230"/>
                    <a:pt x="7645" y="2170"/>
                    <a:pt x="7645" y="2099"/>
                  </a:cubicBezTo>
                  <a:lnTo>
                    <a:pt x="7645" y="1468"/>
                  </a:lnTo>
                  <a:cubicBezTo>
                    <a:pt x="7633" y="1396"/>
                    <a:pt x="7573" y="1337"/>
                    <a:pt x="7490" y="1337"/>
                  </a:cubicBezTo>
                  <a:lnTo>
                    <a:pt x="5585" y="1337"/>
                  </a:lnTo>
                  <a:lnTo>
                    <a:pt x="4275" y="27"/>
                  </a:lnTo>
                  <a:cubicBezTo>
                    <a:pt x="4257" y="9"/>
                    <a:pt x="4225" y="0"/>
                    <a:pt x="41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956;p85">
              <a:extLst>
                <a:ext uri="{FF2B5EF4-FFF2-40B4-BE49-F238E27FC236}">
                  <a16:creationId xmlns:a16="http://schemas.microsoft.com/office/drawing/2014/main" id="{49EA6A4C-8F76-480E-ABDE-3596457EF72F}"/>
                </a:ext>
              </a:extLst>
            </p:cNvPr>
            <p:cNvSpPr/>
            <p:nvPr/>
          </p:nvSpPr>
          <p:spPr>
            <a:xfrm>
              <a:off x="5217493" y="3007116"/>
              <a:ext cx="34122" cy="34122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810" y="262"/>
                  </a:moveTo>
                  <a:lnTo>
                    <a:pt x="810" y="810"/>
                  </a:lnTo>
                  <a:lnTo>
                    <a:pt x="274" y="810"/>
                  </a:lnTo>
                  <a:lnTo>
                    <a:pt x="274" y="262"/>
                  </a:lnTo>
                  <a:close/>
                  <a:moveTo>
                    <a:pt x="143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941"/>
                  </a:lnTo>
                  <a:cubicBezTo>
                    <a:pt x="0" y="1012"/>
                    <a:pt x="60" y="1072"/>
                    <a:pt x="143" y="1072"/>
                  </a:cubicBezTo>
                  <a:lnTo>
                    <a:pt x="941" y="1072"/>
                  </a:lnTo>
                  <a:cubicBezTo>
                    <a:pt x="1012" y="1072"/>
                    <a:pt x="1072" y="1012"/>
                    <a:pt x="1072" y="941"/>
                  </a:cubicBezTo>
                  <a:lnTo>
                    <a:pt x="1072" y="131"/>
                  </a:lnTo>
                  <a:cubicBezTo>
                    <a:pt x="1060" y="60"/>
                    <a:pt x="1000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957;p85">
              <a:extLst>
                <a:ext uri="{FF2B5EF4-FFF2-40B4-BE49-F238E27FC236}">
                  <a16:creationId xmlns:a16="http://schemas.microsoft.com/office/drawing/2014/main" id="{65037AC9-555B-4323-8073-4E0B195CAEA0}"/>
                </a:ext>
              </a:extLst>
            </p:cNvPr>
            <p:cNvSpPr/>
            <p:nvPr/>
          </p:nvSpPr>
          <p:spPr>
            <a:xfrm>
              <a:off x="5264474" y="3007116"/>
              <a:ext cx="26196" cy="8371"/>
            </a:xfrm>
            <a:custGeom>
              <a:avLst/>
              <a:gdLst/>
              <a:ahLst/>
              <a:cxnLst/>
              <a:rect l="l" t="t" r="r" b="b"/>
              <a:pathLst>
                <a:path w="823" h="263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62"/>
                    <a:pt x="132" y="262"/>
                  </a:cubicBezTo>
                  <a:lnTo>
                    <a:pt x="679" y="262"/>
                  </a:lnTo>
                  <a:cubicBezTo>
                    <a:pt x="763" y="262"/>
                    <a:pt x="822" y="215"/>
                    <a:pt x="822" y="131"/>
                  </a:cubicBezTo>
                  <a:cubicBezTo>
                    <a:pt x="822" y="60"/>
                    <a:pt x="763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958;p85">
              <a:extLst>
                <a:ext uri="{FF2B5EF4-FFF2-40B4-BE49-F238E27FC236}">
                  <a16:creationId xmlns:a16="http://schemas.microsoft.com/office/drawing/2014/main" id="{C0CF9EBF-7F05-4D36-B35D-68D58408F95B}"/>
                </a:ext>
              </a:extLst>
            </p:cNvPr>
            <p:cNvSpPr/>
            <p:nvPr/>
          </p:nvSpPr>
          <p:spPr>
            <a:xfrm>
              <a:off x="5264856" y="3029079"/>
              <a:ext cx="86068" cy="8371"/>
            </a:xfrm>
            <a:custGeom>
              <a:avLst/>
              <a:gdLst/>
              <a:ahLst/>
              <a:cxnLst/>
              <a:rect l="l" t="t" r="r" b="b"/>
              <a:pathLst>
                <a:path w="2704" h="263" extrusionOk="0">
                  <a:moveTo>
                    <a:pt x="143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3" y="263"/>
                  </a:cubicBezTo>
                  <a:lnTo>
                    <a:pt x="2560" y="263"/>
                  </a:lnTo>
                  <a:cubicBezTo>
                    <a:pt x="2644" y="263"/>
                    <a:pt x="2703" y="203"/>
                    <a:pt x="2703" y="132"/>
                  </a:cubicBezTo>
                  <a:cubicBezTo>
                    <a:pt x="2679" y="60"/>
                    <a:pt x="2620" y="1"/>
                    <a:pt x="25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959;p85">
              <a:extLst>
                <a:ext uri="{FF2B5EF4-FFF2-40B4-BE49-F238E27FC236}">
                  <a16:creationId xmlns:a16="http://schemas.microsoft.com/office/drawing/2014/main" id="{0F831228-E915-47C7-831F-CB8424786159}"/>
                </a:ext>
              </a:extLst>
            </p:cNvPr>
            <p:cNvSpPr/>
            <p:nvPr/>
          </p:nvSpPr>
          <p:spPr>
            <a:xfrm>
              <a:off x="5227710" y="3062819"/>
              <a:ext cx="51565" cy="8753"/>
            </a:xfrm>
            <a:custGeom>
              <a:avLst/>
              <a:gdLst/>
              <a:ahLst/>
              <a:cxnLst/>
              <a:rect l="l" t="t" r="r" b="b"/>
              <a:pathLst>
                <a:path w="1620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1489" y="274"/>
                  </a:lnTo>
                  <a:cubicBezTo>
                    <a:pt x="1560" y="274"/>
                    <a:pt x="1620" y="215"/>
                    <a:pt x="1620" y="143"/>
                  </a:cubicBezTo>
                  <a:cubicBezTo>
                    <a:pt x="1620" y="72"/>
                    <a:pt x="1560" y="0"/>
                    <a:pt x="1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960;p85">
              <a:extLst>
                <a:ext uri="{FF2B5EF4-FFF2-40B4-BE49-F238E27FC236}">
                  <a16:creationId xmlns:a16="http://schemas.microsoft.com/office/drawing/2014/main" id="{E4A7AF02-D78E-4F5C-A4D4-A5FD3EF1C898}"/>
                </a:ext>
              </a:extLst>
            </p:cNvPr>
            <p:cNvSpPr/>
            <p:nvPr/>
          </p:nvSpPr>
          <p:spPr>
            <a:xfrm>
              <a:off x="5196644" y="3182945"/>
              <a:ext cx="42461" cy="8371"/>
            </a:xfrm>
            <a:custGeom>
              <a:avLst/>
              <a:gdLst/>
              <a:ahLst/>
              <a:cxnLst/>
              <a:rect l="l" t="t" r="r" b="b"/>
              <a:pathLst>
                <a:path w="1334" h="263" extrusionOk="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3"/>
                    <a:pt x="60" y="263"/>
                    <a:pt x="143" y="263"/>
                  </a:cubicBezTo>
                  <a:lnTo>
                    <a:pt x="1191" y="263"/>
                  </a:lnTo>
                  <a:cubicBezTo>
                    <a:pt x="1274" y="263"/>
                    <a:pt x="1334" y="203"/>
                    <a:pt x="1334" y="132"/>
                  </a:cubicBezTo>
                  <a:cubicBezTo>
                    <a:pt x="1310" y="60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961;p85">
              <a:extLst>
                <a:ext uri="{FF2B5EF4-FFF2-40B4-BE49-F238E27FC236}">
                  <a16:creationId xmlns:a16="http://schemas.microsoft.com/office/drawing/2014/main" id="{293410A9-1B0F-4EB8-9FA8-295FF5083040}"/>
                </a:ext>
              </a:extLst>
            </p:cNvPr>
            <p:cNvSpPr/>
            <p:nvPr/>
          </p:nvSpPr>
          <p:spPr>
            <a:xfrm>
              <a:off x="5210299" y="3013928"/>
              <a:ext cx="222110" cy="201261"/>
            </a:xfrm>
            <a:custGeom>
              <a:avLst/>
              <a:gdLst/>
              <a:ahLst/>
              <a:cxnLst/>
              <a:rect l="l" t="t" r="r" b="b"/>
              <a:pathLst>
                <a:path w="6978" h="6323" extrusionOk="0">
                  <a:moveTo>
                    <a:pt x="4679" y="2632"/>
                  </a:moveTo>
                  <a:lnTo>
                    <a:pt x="4274" y="2929"/>
                  </a:lnTo>
                  <a:lnTo>
                    <a:pt x="1441" y="2929"/>
                  </a:lnTo>
                  <a:lnTo>
                    <a:pt x="1024" y="2632"/>
                  </a:lnTo>
                  <a:close/>
                  <a:moveTo>
                    <a:pt x="3905" y="3168"/>
                  </a:moveTo>
                  <a:lnTo>
                    <a:pt x="3500" y="3465"/>
                  </a:lnTo>
                  <a:lnTo>
                    <a:pt x="2179" y="3465"/>
                  </a:lnTo>
                  <a:lnTo>
                    <a:pt x="1774" y="3168"/>
                  </a:lnTo>
                  <a:close/>
                  <a:moveTo>
                    <a:pt x="3143" y="3727"/>
                  </a:moveTo>
                  <a:lnTo>
                    <a:pt x="2846" y="3942"/>
                  </a:lnTo>
                  <a:lnTo>
                    <a:pt x="2548" y="3727"/>
                  </a:lnTo>
                  <a:close/>
                  <a:moveTo>
                    <a:pt x="6239" y="1"/>
                  </a:moveTo>
                  <a:cubicBezTo>
                    <a:pt x="6167" y="1"/>
                    <a:pt x="6108" y="48"/>
                    <a:pt x="6108" y="132"/>
                  </a:cubicBezTo>
                  <a:lnTo>
                    <a:pt x="6108" y="1263"/>
                  </a:lnTo>
                  <a:lnTo>
                    <a:pt x="6108" y="1596"/>
                  </a:lnTo>
                  <a:lnTo>
                    <a:pt x="5036" y="2382"/>
                  </a:lnTo>
                  <a:lnTo>
                    <a:pt x="667" y="2382"/>
                  </a:lnTo>
                  <a:lnTo>
                    <a:pt x="226" y="2060"/>
                  </a:lnTo>
                  <a:cubicBezTo>
                    <a:pt x="204" y="2047"/>
                    <a:pt x="180" y="2040"/>
                    <a:pt x="156" y="2040"/>
                  </a:cubicBezTo>
                  <a:cubicBezTo>
                    <a:pt x="116" y="2040"/>
                    <a:pt x="77" y="2059"/>
                    <a:pt x="48" y="2096"/>
                  </a:cubicBezTo>
                  <a:cubicBezTo>
                    <a:pt x="0" y="2156"/>
                    <a:pt x="24" y="2227"/>
                    <a:pt x="83" y="2275"/>
                  </a:cubicBezTo>
                  <a:lnTo>
                    <a:pt x="2786" y="4203"/>
                  </a:lnTo>
                  <a:cubicBezTo>
                    <a:pt x="2810" y="4221"/>
                    <a:pt x="2837" y="4230"/>
                    <a:pt x="2863" y="4230"/>
                  </a:cubicBezTo>
                  <a:cubicBezTo>
                    <a:pt x="2890" y="4230"/>
                    <a:pt x="2917" y="4221"/>
                    <a:pt x="2941" y="4203"/>
                  </a:cubicBezTo>
                  <a:lnTo>
                    <a:pt x="6703" y="1513"/>
                  </a:lnTo>
                  <a:lnTo>
                    <a:pt x="6703" y="6049"/>
                  </a:lnTo>
                  <a:lnTo>
                    <a:pt x="786" y="6049"/>
                  </a:lnTo>
                  <a:cubicBezTo>
                    <a:pt x="702" y="6049"/>
                    <a:pt x="643" y="6108"/>
                    <a:pt x="643" y="6192"/>
                  </a:cubicBezTo>
                  <a:cubicBezTo>
                    <a:pt x="643" y="6263"/>
                    <a:pt x="702" y="6323"/>
                    <a:pt x="786" y="6323"/>
                  </a:cubicBezTo>
                  <a:lnTo>
                    <a:pt x="6834" y="6323"/>
                  </a:lnTo>
                  <a:cubicBezTo>
                    <a:pt x="6918" y="6323"/>
                    <a:pt x="6977" y="6263"/>
                    <a:pt x="6977" y="6192"/>
                  </a:cubicBezTo>
                  <a:lnTo>
                    <a:pt x="6977" y="1263"/>
                  </a:lnTo>
                  <a:cubicBezTo>
                    <a:pt x="6941" y="1263"/>
                    <a:pt x="6941" y="1239"/>
                    <a:pt x="6941" y="1239"/>
                  </a:cubicBezTo>
                  <a:cubicBezTo>
                    <a:pt x="6929" y="1191"/>
                    <a:pt x="6882" y="1132"/>
                    <a:pt x="6810" y="1132"/>
                  </a:cubicBezTo>
                  <a:lnTo>
                    <a:pt x="6370" y="1132"/>
                  </a:lnTo>
                  <a:lnTo>
                    <a:pt x="6370" y="132"/>
                  </a:lnTo>
                  <a:cubicBezTo>
                    <a:pt x="6370" y="48"/>
                    <a:pt x="6310" y="1"/>
                    <a:pt x="6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195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FA3DD-56C5-4F17-ABCB-D43AF1FF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436183"/>
            <a:ext cx="8164285" cy="666903"/>
          </a:xfrm>
        </p:spPr>
        <p:txBody>
          <a:bodyPr/>
          <a:lstStyle/>
          <a:p>
            <a:r>
              <a:rPr lang="en-US">
                <a:latin typeface="Avenir Next LT Pro"/>
              </a:rPr>
              <a:t>Template usage instructions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35D83-8CC0-4CE8-A668-E54DEE2973B5}"/>
              </a:ext>
            </a:extLst>
          </p:cNvPr>
          <p:cNvSpPr txBox="1"/>
          <p:nvPr/>
        </p:nvSpPr>
        <p:spPr>
          <a:xfrm>
            <a:off x="667657" y="1153886"/>
            <a:ext cx="7569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Dear Speaker, here you have some basic guidelines: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If you are going to do a workshop, the duration will be 2h and 30 min. You will have 50 minutes for the rest of the sessions, either prerecorded or online.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Don't delete slides # 1 and # 3, reuse the first slide and keep the sponsor slide. Take a few seconds to thank them for their trust and support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Reuse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or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customize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(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change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the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picture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as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well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)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slide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#5 with your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details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as speaker.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the titles we use the Avenir Light font: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https://fontsfree.net/avenir-ltstd-black-font-download.html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the rest of the text, we use Roboto and its variants: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https://fontsfree.net/roboto-light-font-download.html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follow the color scheme set out in the template and add only additional colors when necessary for your session.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template could suffer some modification, do not worry if your session is recorded / prepared with an old version.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Once you have completed everything listed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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Feel free to remove this slide. </a:t>
            </a:r>
          </a:p>
        </p:txBody>
      </p:sp>
    </p:spTree>
    <p:extLst>
      <p:ext uri="{BB962C8B-B14F-4D97-AF65-F5344CB8AC3E}">
        <p14:creationId xmlns:p14="http://schemas.microsoft.com/office/powerpoint/2010/main" val="2786700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9C239-A91D-4D85-DC9D-2EAD9962401A}"/>
              </a:ext>
            </a:extLst>
          </p:cNvPr>
          <p:cNvSpPr/>
          <p:nvPr/>
        </p:nvSpPr>
        <p:spPr>
          <a:xfrm>
            <a:off x="8070987" y="4234544"/>
            <a:ext cx="1073014" cy="875634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00605" y="439504"/>
            <a:ext cx="5593064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¡GRACIAS PATROCINADORES!</a:t>
            </a:r>
            <a:endParaRPr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5B161C58-931C-8833-0854-A589592AD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536" y="1605861"/>
            <a:ext cx="1277431" cy="38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8BC6693-161E-7F8B-A55A-66DB91175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969" y="1419388"/>
            <a:ext cx="1895743" cy="10809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5FFAFD5-3682-D828-9D2D-4939A1503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55" y="2162891"/>
            <a:ext cx="3276700" cy="1202546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1BFD2C4-04A3-C7FD-AB17-49DCB5E10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541" y="1389882"/>
            <a:ext cx="1407584" cy="774171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CECA636C-049E-420B-4513-2E5154DD1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2368" y="2212427"/>
            <a:ext cx="1859183" cy="629061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E81BEEA-D7B2-277E-031A-C90297BA3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0824" y="1356791"/>
            <a:ext cx="1880301" cy="431229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FC2BA17-8142-8B85-FCD7-EEBFFB636DA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676" y="3116687"/>
            <a:ext cx="2459027" cy="8791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C941A3-9B0B-4E6B-0EE2-253ADE5A27A6}"/>
              </a:ext>
            </a:extLst>
          </p:cNvPr>
          <p:cNvSpPr/>
          <p:nvPr/>
        </p:nvSpPr>
        <p:spPr>
          <a:xfrm>
            <a:off x="315602" y="1045029"/>
            <a:ext cx="3361814" cy="3904557"/>
          </a:xfrm>
          <a:prstGeom prst="rect">
            <a:avLst/>
          </a:prstGeom>
          <a:noFill/>
          <a:ln>
            <a:solidFill>
              <a:srgbClr val="C8E1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12B3F0-9252-C5B1-73DC-82216AFE4A4D}"/>
              </a:ext>
            </a:extLst>
          </p:cNvPr>
          <p:cNvSpPr/>
          <p:nvPr/>
        </p:nvSpPr>
        <p:spPr>
          <a:xfrm>
            <a:off x="1646969" y="984058"/>
            <a:ext cx="1749061" cy="331361"/>
          </a:xfrm>
          <a:prstGeom prst="rect">
            <a:avLst/>
          </a:prstGeom>
          <a:solidFill>
            <a:srgbClr val="001633"/>
          </a:solidFill>
          <a:ln>
            <a:solidFill>
              <a:srgbClr val="C8E1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6" name="Google Shape;214;p44">
            <a:extLst>
              <a:ext uri="{FF2B5EF4-FFF2-40B4-BE49-F238E27FC236}">
                <a16:creationId xmlns:a16="http://schemas.microsoft.com/office/drawing/2014/main" id="{FACB2707-2AF6-F3BB-1929-509CC6FDA9AA}"/>
              </a:ext>
            </a:extLst>
          </p:cNvPr>
          <p:cNvSpPr txBox="1">
            <a:spLocks/>
          </p:cNvSpPr>
          <p:nvPr/>
        </p:nvSpPr>
        <p:spPr>
          <a:xfrm>
            <a:off x="1651375" y="905510"/>
            <a:ext cx="1667275" cy="48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FFAB40"/>
              </a:buClr>
            </a:pPr>
            <a:r>
              <a:rPr lang="es-ES" sz="1600" b="1" kern="0" dirty="0">
                <a:solidFill>
                  <a:srgbClr val="FFFFFF"/>
                </a:solidFill>
                <a:latin typeface="Avenir Next LT Pro" panose="020B0504020202020204" pitchFamily="34" charset="0"/>
              </a:rPr>
              <a:t>PLATINO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688454-3D56-FB59-C5D2-C6F7A32D04CA}"/>
              </a:ext>
            </a:extLst>
          </p:cNvPr>
          <p:cNvSpPr/>
          <p:nvPr/>
        </p:nvSpPr>
        <p:spPr>
          <a:xfrm>
            <a:off x="3858503" y="1045029"/>
            <a:ext cx="2677312" cy="3904557"/>
          </a:xfrm>
          <a:prstGeom prst="rect">
            <a:avLst/>
          </a:prstGeom>
          <a:noFill/>
          <a:ln>
            <a:solidFill>
              <a:srgbClr val="EDBE15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9A8DE8-CB60-D0A6-9339-DD35CE8EF792}"/>
              </a:ext>
            </a:extLst>
          </p:cNvPr>
          <p:cNvSpPr/>
          <p:nvPr/>
        </p:nvSpPr>
        <p:spPr>
          <a:xfrm>
            <a:off x="6706383" y="1034301"/>
            <a:ext cx="1971739" cy="39045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6E49D4-5A80-2068-ACB4-0D5D6AC82025}"/>
              </a:ext>
            </a:extLst>
          </p:cNvPr>
          <p:cNvSpPr/>
          <p:nvPr/>
        </p:nvSpPr>
        <p:spPr>
          <a:xfrm>
            <a:off x="4600838" y="936526"/>
            <a:ext cx="1749061" cy="355978"/>
          </a:xfrm>
          <a:prstGeom prst="rect">
            <a:avLst/>
          </a:prstGeom>
          <a:solidFill>
            <a:srgbClr val="001633"/>
          </a:solidFill>
          <a:ln>
            <a:solidFill>
              <a:srgbClr val="EDBE15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1" name="Google Shape;214;p44">
            <a:extLst>
              <a:ext uri="{FF2B5EF4-FFF2-40B4-BE49-F238E27FC236}">
                <a16:creationId xmlns:a16="http://schemas.microsoft.com/office/drawing/2014/main" id="{A60EF177-42A6-BFDE-FE42-F2048246EA89}"/>
              </a:ext>
            </a:extLst>
          </p:cNvPr>
          <p:cNvSpPr txBox="1">
            <a:spLocks/>
          </p:cNvSpPr>
          <p:nvPr/>
        </p:nvSpPr>
        <p:spPr>
          <a:xfrm>
            <a:off x="4703697" y="870287"/>
            <a:ext cx="1667275" cy="48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FFAB40"/>
              </a:buClr>
            </a:pPr>
            <a:r>
              <a:rPr lang="es-ES" sz="1600" b="1" kern="0" dirty="0">
                <a:solidFill>
                  <a:srgbClr val="FFFFFF"/>
                </a:solidFill>
                <a:latin typeface="Avenir Next LT Pro" panose="020B0504020202020204" pitchFamily="34" charset="0"/>
              </a:rPr>
              <a:t>ORO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33F4B-706C-CE48-E907-9812C8823891}"/>
              </a:ext>
            </a:extLst>
          </p:cNvPr>
          <p:cNvSpPr/>
          <p:nvPr/>
        </p:nvSpPr>
        <p:spPr>
          <a:xfrm>
            <a:off x="7039046" y="934206"/>
            <a:ext cx="1434758" cy="338353"/>
          </a:xfrm>
          <a:prstGeom prst="rect">
            <a:avLst/>
          </a:prstGeom>
          <a:solidFill>
            <a:srgbClr val="001633"/>
          </a:solidFill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3" name="Google Shape;214;p44">
            <a:extLst>
              <a:ext uri="{FF2B5EF4-FFF2-40B4-BE49-F238E27FC236}">
                <a16:creationId xmlns:a16="http://schemas.microsoft.com/office/drawing/2014/main" id="{2454C285-1910-B070-A550-125C4E54882D}"/>
              </a:ext>
            </a:extLst>
          </p:cNvPr>
          <p:cNvSpPr txBox="1">
            <a:spLocks/>
          </p:cNvSpPr>
          <p:nvPr/>
        </p:nvSpPr>
        <p:spPr>
          <a:xfrm>
            <a:off x="7082113" y="845640"/>
            <a:ext cx="1348624" cy="43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FFAB40"/>
              </a:buClr>
            </a:pPr>
            <a:r>
              <a:rPr lang="es-ES" sz="1600" b="1" kern="0" dirty="0">
                <a:solidFill>
                  <a:srgbClr val="FFFFFF"/>
                </a:solidFill>
                <a:latin typeface="Avenir Next LT Pro" panose="020B0504020202020204" pitchFamily="34" charset="0"/>
              </a:rPr>
              <a:t>PLATA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1535944-4EEB-A691-293B-F0878CC42C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4020" y="870192"/>
            <a:ext cx="555476" cy="643601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E5DE4244-816C-5430-F287-E9C1B15E74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5471" y="854562"/>
            <a:ext cx="509518" cy="590352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BCA949B5-EF69-8DE4-B813-16CFEA22AE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0986" y="862983"/>
            <a:ext cx="447990" cy="519064"/>
          </a:xfrm>
          <a:prstGeom prst="rect">
            <a:avLst/>
          </a:prstGeom>
        </p:spPr>
      </p:pic>
      <p:pic>
        <p:nvPicPr>
          <p:cNvPr id="28" name="Picture 27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65418D92-624E-C9BA-E40B-70CF4D695F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8529" y="2560173"/>
            <a:ext cx="1713992" cy="71440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546F6C8-0BEF-8626-6354-4CB4CB2752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10078" y="3136303"/>
            <a:ext cx="2093866" cy="2963084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A3EFCC8B-396A-D475-FDA6-3AF8115BC16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64598" y="2701684"/>
            <a:ext cx="1880301" cy="56336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322E73E-1B03-E54E-7B98-EF50FD20BD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43681" y="3205382"/>
            <a:ext cx="1739346" cy="551080"/>
          </a:xfrm>
          <a:prstGeom prst="rect">
            <a:avLst/>
          </a:prstGeom>
        </p:spPr>
      </p:pic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D1E04FBA-CF48-F42E-A716-20CA0A62FCD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74999" y="2142799"/>
            <a:ext cx="1880301" cy="848016"/>
          </a:xfrm>
          <a:prstGeom prst="rect">
            <a:avLst/>
          </a:prstGeom>
        </p:spPr>
      </p:pic>
      <p:pic>
        <p:nvPicPr>
          <p:cNvPr id="39" name="Picture 3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CC21EC-D936-5673-68D5-4A0BB0FBE8B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18748" y="1776112"/>
            <a:ext cx="1516009" cy="58138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3D2E7B7-1237-32FE-A115-D376E5488EC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14480" y="3705571"/>
            <a:ext cx="1441108" cy="597471"/>
          </a:xfrm>
          <a:prstGeom prst="rect">
            <a:avLst/>
          </a:prstGeom>
        </p:spPr>
      </p:pic>
      <p:pic>
        <p:nvPicPr>
          <p:cNvPr id="44" name="Picture 43" descr="Logo, company name&#10;&#10;Description automatically generated">
            <a:extLst>
              <a:ext uri="{FF2B5EF4-FFF2-40B4-BE49-F238E27FC236}">
                <a16:creationId xmlns:a16="http://schemas.microsoft.com/office/drawing/2014/main" id="{7F48454D-9365-91AD-3F23-EADD242D1E2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2750" y="3410656"/>
            <a:ext cx="2647476" cy="204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9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923120-B7B8-AD2B-930F-EF256BF38CBF}"/>
              </a:ext>
            </a:extLst>
          </p:cNvPr>
          <p:cNvSpPr/>
          <p:nvPr/>
        </p:nvSpPr>
        <p:spPr>
          <a:xfrm>
            <a:off x="333214" y="338289"/>
            <a:ext cx="3866827" cy="1137802"/>
          </a:xfrm>
          <a:prstGeom prst="rect">
            <a:avLst/>
          </a:prstGeom>
          <a:solidFill>
            <a:srgbClr val="EDB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7AA4E-A839-F01F-6AC2-BAF95FB5AFA1}"/>
              </a:ext>
            </a:extLst>
          </p:cNvPr>
          <p:cNvSpPr/>
          <p:nvPr/>
        </p:nvSpPr>
        <p:spPr>
          <a:xfrm>
            <a:off x="557939" y="469398"/>
            <a:ext cx="3866827" cy="871206"/>
          </a:xfrm>
          <a:prstGeom prst="rect">
            <a:avLst/>
          </a:prstGeom>
          <a:solidFill>
            <a:srgbClr val="518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170;p39">
            <a:extLst>
              <a:ext uri="{FF2B5EF4-FFF2-40B4-BE49-F238E27FC236}">
                <a16:creationId xmlns:a16="http://schemas.microsoft.com/office/drawing/2014/main" id="{931901BD-5C73-51B0-F79F-33887E6CA2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779" y="534691"/>
            <a:ext cx="35172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001633"/>
                </a:solidFill>
                <a:latin typeface="Avenir Next LT Pro" panose="020B0504020202020204" pitchFamily="34" charset="0"/>
              </a:rPr>
              <a:t>Víctor Sánchez</a:t>
            </a:r>
            <a:endParaRPr sz="3200" b="1" dirty="0">
              <a:solidFill>
                <a:srgbClr val="001633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9" name="Google Shape;172;p39">
            <a:extLst>
              <a:ext uri="{FF2B5EF4-FFF2-40B4-BE49-F238E27FC236}">
                <a16:creationId xmlns:a16="http://schemas.microsoft.com/office/drawing/2014/main" id="{662CFEC7-3271-3EFE-19A5-F3F7AFC4F2DD}"/>
              </a:ext>
            </a:extLst>
          </p:cNvPr>
          <p:cNvCxnSpPr>
            <a:cxnSpLocks/>
          </p:cNvCxnSpPr>
          <p:nvPr/>
        </p:nvCxnSpPr>
        <p:spPr>
          <a:xfrm>
            <a:off x="1312921" y="1134693"/>
            <a:ext cx="3406315" cy="0"/>
          </a:xfrm>
          <a:prstGeom prst="straightConnector1">
            <a:avLst/>
          </a:prstGeom>
          <a:noFill/>
          <a:ln w="9525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1" name="Google Shape;29;p8">
            <a:extLst>
              <a:ext uri="{FF2B5EF4-FFF2-40B4-BE49-F238E27FC236}">
                <a16:creationId xmlns:a16="http://schemas.microsoft.com/office/drawing/2014/main" id="{FCDF5AFC-83B7-A732-2A82-D21EB078CCB7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2347860" y="2297227"/>
            <a:ext cx="7626551" cy="2883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3764;p85">
            <a:extLst>
              <a:ext uri="{FF2B5EF4-FFF2-40B4-BE49-F238E27FC236}">
                <a16:creationId xmlns:a16="http://schemas.microsoft.com/office/drawing/2014/main" id="{FD5EC571-E631-BE92-7B21-7203FF7704BC}"/>
              </a:ext>
            </a:extLst>
          </p:cNvPr>
          <p:cNvGrpSpPr/>
          <p:nvPr/>
        </p:nvGrpSpPr>
        <p:grpSpPr>
          <a:xfrm>
            <a:off x="557939" y="4188592"/>
            <a:ext cx="346056" cy="345674"/>
            <a:chOff x="3752358" y="3817349"/>
            <a:chExt cx="346056" cy="345674"/>
          </a:xfrm>
          <a:solidFill>
            <a:srgbClr val="EDBE15"/>
          </a:solidFill>
        </p:grpSpPr>
        <p:sp>
          <p:nvSpPr>
            <p:cNvPr id="13" name="Google Shape;13765;p85">
              <a:extLst>
                <a:ext uri="{FF2B5EF4-FFF2-40B4-BE49-F238E27FC236}">
                  <a16:creationId xmlns:a16="http://schemas.microsoft.com/office/drawing/2014/main" id="{6C9C6A9B-685E-1070-06FF-4B3FDF57ADA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766;p85">
              <a:extLst>
                <a:ext uri="{FF2B5EF4-FFF2-40B4-BE49-F238E27FC236}">
                  <a16:creationId xmlns:a16="http://schemas.microsoft.com/office/drawing/2014/main" id="{C5B18A6A-86B1-7D6F-69F5-8E914B5E1949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767;p85">
              <a:extLst>
                <a:ext uri="{FF2B5EF4-FFF2-40B4-BE49-F238E27FC236}">
                  <a16:creationId xmlns:a16="http://schemas.microsoft.com/office/drawing/2014/main" id="{505F8EEF-A38D-4CF7-9ADD-612EE67E85DF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768;p85">
              <a:extLst>
                <a:ext uri="{FF2B5EF4-FFF2-40B4-BE49-F238E27FC236}">
                  <a16:creationId xmlns:a16="http://schemas.microsoft.com/office/drawing/2014/main" id="{86ACD856-1E16-7FBC-2AF2-10813AEE0ED4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" name="Google Shape;13777;p85">
            <a:extLst>
              <a:ext uri="{FF2B5EF4-FFF2-40B4-BE49-F238E27FC236}">
                <a16:creationId xmlns:a16="http://schemas.microsoft.com/office/drawing/2014/main" id="{426EAA5E-B978-BB70-CDAC-BCA33E02F697}"/>
              </a:ext>
            </a:extLst>
          </p:cNvPr>
          <p:cNvGrpSpPr/>
          <p:nvPr/>
        </p:nvGrpSpPr>
        <p:grpSpPr>
          <a:xfrm>
            <a:off x="996098" y="4188592"/>
            <a:ext cx="346024" cy="345674"/>
            <a:chOff x="4201447" y="3817349"/>
            <a:chExt cx="346024" cy="345674"/>
          </a:xfrm>
          <a:solidFill>
            <a:srgbClr val="EDBE15"/>
          </a:solidFill>
        </p:grpSpPr>
        <p:sp>
          <p:nvSpPr>
            <p:cNvPr id="18" name="Google Shape;13778;p85">
              <a:extLst>
                <a:ext uri="{FF2B5EF4-FFF2-40B4-BE49-F238E27FC236}">
                  <a16:creationId xmlns:a16="http://schemas.microsoft.com/office/drawing/2014/main" id="{BB2EE0AD-D037-E494-94C4-4F6E2259D9B4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779;p85">
              <a:extLst>
                <a:ext uri="{FF2B5EF4-FFF2-40B4-BE49-F238E27FC236}">
                  <a16:creationId xmlns:a16="http://schemas.microsoft.com/office/drawing/2014/main" id="{926614C8-3325-12ED-607A-6A8CB60C5993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1;p39">
            <a:extLst>
              <a:ext uri="{FF2B5EF4-FFF2-40B4-BE49-F238E27FC236}">
                <a16:creationId xmlns:a16="http://schemas.microsoft.com/office/drawing/2014/main" id="{EE9E53D7-F4B4-36B7-B878-0062BB619A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611" y="1649758"/>
            <a:ext cx="4324028" cy="2524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Consultor junior, senior,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solutions</a:t>
            </a: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architect</a:t>
            </a: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 en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Axazure</a:t>
            </a:r>
            <a:endParaRPr lang="es-ES" sz="1200" dirty="0">
              <a:solidFill>
                <a:schemeClr val="bg1"/>
              </a:solidFill>
              <a:latin typeface="+mn-lt"/>
              <a:ea typeface="Roboto Medium" panose="020B0604020202020204" charset="0"/>
            </a:endParaRPr>
          </a:p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Experto haciendo sopa castellana.</a:t>
            </a:r>
          </a:p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Apasionado de tirarme con paracaídas.</a:t>
            </a:r>
          </a:p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Intentando aprender artes marciales.</a:t>
            </a:r>
          </a:p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Si he desarrollado un PCF que tengas descargado de mi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Github</a:t>
            </a: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 y te falla, en mi ordenador funciona.</a:t>
            </a:r>
          </a:p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Me encantan los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GIFs</a:t>
            </a: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 y las imágenes en las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PPTs</a:t>
            </a:r>
            <a:endParaRPr lang="es-ES" sz="1200" dirty="0">
              <a:solidFill>
                <a:schemeClr val="bg1"/>
              </a:solidFill>
              <a:latin typeface="+mn-lt"/>
              <a:ea typeface="Roboto Medium" panose="020B0604020202020204" charset="0"/>
            </a:endParaRPr>
          </a:p>
        </p:txBody>
      </p:sp>
      <p:grpSp>
        <p:nvGrpSpPr>
          <p:cNvPr id="21" name="Google Shape;10463;p79">
            <a:extLst>
              <a:ext uri="{FF2B5EF4-FFF2-40B4-BE49-F238E27FC236}">
                <a16:creationId xmlns:a16="http://schemas.microsoft.com/office/drawing/2014/main" id="{1E22D42E-239E-3A1B-88B4-26D38F50F1E3}"/>
              </a:ext>
            </a:extLst>
          </p:cNvPr>
          <p:cNvGrpSpPr/>
          <p:nvPr/>
        </p:nvGrpSpPr>
        <p:grpSpPr>
          <a:xfrm>
            <a:off x="1423190" y="4249815"/>
            <a:ext cx="275921" cy="263784"/>
            <a:chOff x="7441465" y="2302860"/>
            <a:chExt cx="342192" cy="327140"/>
          </a:xfrm>
          <a:solidFill>
            <a:srgbClr val="EDBE15"/>
          </a:solidFill>
        </p:grpSpPr>
        <p:sp>
          <p:nvSpPr>
            <p:cNvPr id="22" name="Google Shape;10464;p79">
              <a:extLst>
                <a:ext uri="{FF2B5EF4-FFF2-40B4-BE49-F238E27FC236}">
                  <a16:creationId xmlns:a16="http://schemas.microsoft.com/office/drawing/2014/main" id="{1D3B409B-4F59-B6E8-0C87-1165333DFBF8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465;p79">
              <a:extLst>
                <a:ext uri="{FF2B5EF4-FFF2-40B4-BE49-F238E27FC236}">
                  <a16:creationId xmlns:a16="http://schemas.microsoft.com/office/drawing/2014/main" id="{8D6F20FC-D822-D1BF-3748-A9A6E015A70A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08870E1-93B7-A2A1-88F5-5D8ED6E06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181" y="139788"/>
            <a:ext cx="3164840" cy="475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20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499" y="860529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57974" y="1391991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¿Por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qué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?</a:t>
            </a: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pic>
        <p:nvPicPr>
          <p:cNvPr id="4098" name="Picture 2" descr="O Google respondeu um repórter com este GIF – Tecnoblog">
            <a:extLst>
              <a:ext uri="{FF2B5EF4-FFF2-40B4-BE49-F238E27FC236}">
                <a16:creationId xmlns:a16="http://schemas.microsoft.com/office/drawing/2014/main" id="{C1DD432D-D133-A41E-C95A-8CE0A2E9E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23" y="2036691"/>
            <a:ext cx="63500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Ponme</a:t>
            </a:r>
            <a:r>
              <a:rPr lang="en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 un </a:t>
            </a: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ejemplo</a:t>
            </a:r>
            <a:r>
              <a:rPr lang="en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 que </a:t>
            </a: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pueda</a:t>
            </a:r>
            <a:r>
              <a:rPr lang="en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 </a:t>
            </a: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conocer</a:t>
            </a:r>
            <a:endParaRPr b="1" dirty="0">
              <a:solidFill>
                <a:srgbClr val="EDBE15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E6C63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178;p40">
            <a:extLst>
              <a:ext uri="{FF2B5EF4-FFF2-40B4-BE49-F238E27FC236}">
                <a16:creationId xmlns:a16="http://schemas.microsoft.com/office/drawing/2014/main" id="{FCFCA0E9-8282-1400-A26D-6A2E52938F85}"/>
              </a:ext>
            </a:extLst>
          </p:cNvPr>
          <p:cNvSpPr txBox="1">
            <a:spLocks/>
          </p:cNvSpPr>
          <p:nvPr/>
        </p:nvSpPr>
        <p:spPr>
          <a:xfrm>
            <a:off x="1683990" y="1772893"/>
            <a:ext cx="54369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EDBE1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Xrm.Page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 Deprecated</a:t>
            </a:r>
            <a:endParaRPr lang="en-US" sz="28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10" name="Google Shape;187;p40">
            <a:extLst>
              <a:ext uri="{FF2B5EF4-FFF2-40B4-BE49-F238E27FC236}">
                <a16:creationId xmlns:a16="http://schemas.microsoft.com/office/drawing/2014/main" id="{07AE960E-B5A3-4A79-3858-0D6279A28628}"/>
              </a:ext>
            </a:extLst>
          </p:cNvPr>
          <p:cNvCxnSpPr/>
          <p:nvPr/>
        </p:nvCxnSpPr>
        <p:spPr>
          <a:xfrm>
            <a:off x="273606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178;p40">
            <a:extLst>
              <a:ext uri="{FF2B5EF4-FFF2-40B4-BE49-F238E27FC236}">
                <a16:creationId xmlns:a16="http://schemas.microsoft.com/office/drawing/2014/main" id="{DD762712-902F-34E6-18B1-88DCFF05BAC4}"/>
              </a:ext>
            </a:extLst>
          </p:cNvPr>
          <p:cNvSpPr txBox="1">
            <a:spLocks/>
          </p:cNvSpPr>
          <p:nvPr/>
        </p:nvSpPr>
        <p:spPr>
          <a:xfrm>
            <a:off x="1901160" y="2546160"/>
            <a:ext cx="54369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EDBE1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XrmToolkit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 </a:t>
            </a:r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Xrm.WebApi</a:t>
            </a:r>
            <a:endParaRPr lang="en-US" sz="28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Google Shape;178;p40">
            <a:extLst>
              <a:ext uri="{FF2B5EF4-FFF2-40B4-BE49-F238E27FC236}">
                <a16:creationId xmlns:a16="http://schemas.microsoft.com/office/drawing/2014/main" id="{4617BA82-FF10-180A-AEB2-0830198C3ED1}"/>
              </a:ext>
            </a:extLst>
          </p:cNvPr>
          <p:cNvSpPr txBox="1">
            <a:spLocks/>
          </p:cNvSpPr>
          <p:nvPr/>
        </p:nvSpPr>
        <p:spPr>
          <a:xfrm>
            <a:off x="1958310" y="3283161"/>
            <a:ext cx="608841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EDBE1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Xrm.Utility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… 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 </a:t>
            </a:r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Xrm.Navigation</a:t>
            </a:r>
            <a:endParaRPr lang="en-US" sz="28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14" name="Google Shape;187;p40">
            <a:extLst>
              <a:ext uri="{FF2B5EF4-FFF2-40B4-BE49-F238E27FC236}">
                <a16:creationId xmlns:a16="http://schemas.microsoft.com/office/drawing/2014/main" id="{1CE0016C-8DF5-3FD2-DA34-AE2E232ACCDF}"/>
              </a:ext>
            </a:extLst>
          </p:cNvPr>
          <p:cNvCxnSpPr/>
          <p:nvPr/>
        </p:nvCxnSpPr>
        <p:spPr>
          <a:xfrm>
            <a:off x="2736060" y="4085991"/>
            <a:ext cx="397200" cy="0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5" name="Google Shape;178;p40">
            <a:extLst>
              <a:ext uri="{FF2B5EF4-FFF2-40B4-BE49-F238E27FC236}">
                <a16:creationId xmlns:a16="http://schemas.microsoft.com/office/drawing/2014/main" id="{32AABB39-9CD7-F9A3-8CF8-0BAFF1DD6BD8}"/>
              </a:ext>
            </a:extLst>
          </p:cNvPr>
          <p:cNvSpPr txBox="1">
            <a:spLocks/>
          </p:cNvSpPr>
          <p:nvPr/>
        </p:nvSpPr>
        <p:spPr>
          <a:xfrm>
            <a:off x="1683990" y="4085991"/>
            <a:ext cx="54369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EDBE1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Parent.Xrm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 Ay ay ay…</a:t>
            </a:r>
            <a:endParaRPr lang="en-US" sz="28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2" name="Google Shape;187;p40">
            <a:extLst>
              <a:ext uri="{FF2B5EF4-FFF2-40B4-BE49-F238E27FC236}">
                <a16:creationId xmlns:a16="http://schemas.microsoft.com/office/drawing/2014/main" id="{9ACB090B-38E1-9635-7E38-857B9E2282A6}"/>
              </a:ext>
            </a:extLst>
          </p:cNvPr>
          <p:cNvCxnSpPr/>
          <p:nvPr/>
        </p:nvCxnSpPr>
        <p:spPr>
          <a:xfrm>
            <a:off x="2736060" y="3363578"/>
            <a:ext cx="397200" cy="0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726277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47"/>
          <p:cNvCxnSpPr>
            <a:cxnSpLocks/>
          </p:cNvCxnSpPr>
          <p:nvPr/>
        </p:nvCxnSpPr>
        <p:spPr>
          <a:xfrm>
            <a:off x="1026200" y="414022"/>
            <a:ext cx="3460075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Google Shape;29;p8">
            <a:extLst>
              <a:ext uri="{FF2B5EF4-FFF2-40B4-BE49-F238E27FC236}">
                <a16:creationId xmlns:a16="http://schemas.microsoft.com/office/drawing/2014/main" id="{1BBE5599-B146-444D-A745-A9C76927064E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4062959" y="992142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;p8">
            <a:extLst>
              <a:ext uri="{FF2B5EF4-FFF2-40B4-BE49-F238E27FC236}">
                <a16:creationId xmlns:a16="http://schemas.microsoft.com/office/drawing/2014/main" id="{61F0D298-C449-48E1-AF10-F9595CC807F5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H="1">
            <a:off x="-4569050" y="2199619"/>
            <a:ext cx="9309797" cy="35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53BBE9-B405-4508-863F-E3BB92E3562A}"/>
              </a:ext>
            </a:extLst>
          </p:cNvPr>
          <p:cNvSpPr txBox="1"/>
          <p:nvPr/>
        </p:nvSpPr>
        <p:spPr>
          <a:xfrm>
            <a:off x="542074" y="229582"/>
            <a:ext cx="778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F09B4B-D9F1-4FFE-9E67-841EFF9809AB}"/>
              </a:ext>
            </a:extLst>
          </p:cNvPr>
          <p:cNvSpPr txBox="1"/>
          <p:nvPr/>
        </p:nvSpPr>
        <p:spPr>
          <a:xfrm rot="10800000">
            <a:off x="3794047" y="1833876"/>
            <a:ext cx="1164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chemeClr val="bg1"/>
                </a:solidFill>
              </a:rPr>
              <a:t>“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06902-C2A8-A6A7-E4E8-61B94C633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706" y="431003"/>
            <a:ext cx="6846042" cy="428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68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761E59-A5E4-F68E-5304-9007768601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0675" y="302991"/>
            <a:ext cx="5611665" cy="45375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Bizz Summit Colors">
      <a:dk1>
        <a:srgbClr val="EDBE15"/>
      </a:dk1>
      <a:lt1>
        <a:srgbClr val="FFFFFF"/>
      </a:lt1>
      <a:dk2>
        <a:srgbClr val="001633"/>
      </a:dk2>
      <a:lt2>
        <a:srgbClr val="001633"/>
      </a:lt2>
      <a:accent1>
        <a:srgbClr val="518D99"/>
      </a:accent1>
      <a:accent2>
        <a:srgbClr val="EDBE15"/>
      </a:accent2>
      <a:accent3>
        <a:srgbClr val="001633"/>
      </a:accent3>
      <a:accent4>
        <a:srgbClr val="934494"/>
      </a:accent4>
      <a:accent5>
        <a:srgbClr val="FFFFFF"/>
      </a:accent5>
      <a:accent6>
        <a:srgbClr val="518D99"/>
      </a:accent6>
      <a:hlink>
        <a:srgbClr val="EDBE15"/>
      </a:hlink>
      <a:folHlink>
        <a:srgbClr val="518D99"/>
      </a:folHlink>
    </a:clrScheme>
    <a:fontScheme name="Fuentes Bizz Summit">
      <a:majorFont>
        <a:latin typeface="Avenir LT Std 65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uturistic Background by Slidesgo">
  <a:themeElements>
    <a:clrScheme name="Bizz Summit Colors">
      <a:dk1>
        <a:srgbClr val="EDBE15"/>
      </a:dk1>
      <a:lt1>
        <a:srgbClr val="FFFFFF"/>
      </a:lt1>
      <a:dk2>
        <a:srgbClr val="001633"/>
      </a:dk2>
      <a:lt2>
        <a:srgbClr val="001633"/>
      </a:lt2>
      <a:accent1>
        <a:srgbClr val="518D99"/>
      </a:accent1>
      <a:accent2>
        <a:srgbClr val="EDBE15"/>
      </a:accent2>
      <a:accent3>
        <a:srgbClr val="001633"/>
      </a:accent3>
      <a:accent4>
        <a:srgbClr val="934494"/>
      </a:accent4>
      <a:accent5>
        <a:srgbClr val="FFFFFF"/>
      </a:accent5>
      <a:accent6>
        <a:srgbClr val="518D99"/>
      </a:accent6>
      <a:hlink>
        <a:srgbClr val="EDBE15"/>
      </a:hlink>
      <a:folHlink>
        <a:srgbClr val="518D99"/>
      </a:folHlink>
    </a:clrScheme>
    <a:fontScheme name="Fuentes Bizz Summit">
      <a:majorFont>
        <a:latin typeface="Avenir LT Std 65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D470A838954B4490081697FA9A9094" ma:contentTypeVersion="13" ma:contentTypeDescription="Create a new document." ma:contentTypeScope="" ma:versionID="b6e12d14b06cbc379d475b85a23b04ae">
  <xsd:schema xmlns:xsd="http://www.w3.org/2001/XMLSchema" xmlns:xs="http://www.w3.org/2001/XMLSchema" xmlns:p="http://schemas.microsoft.com/office/2006/metadata/properties" xmlns:ns2="8add341d-0518-4831-a9d8-e38915cbc563" xmlns:ns3="a37f12d4-fef1-46fe-989e-1b775aca5ac9" targetNamespace="http://schemas.microsoft.com/office/2006/metadata/properties" ma:root="true" ma:fieldsID="e6391cc381b170dd0e34b8e4a59e251a" ns2:_="" ns3:_="">
    <xsd:import namespace="8add341d-0518-4831-a9d8-e38915cbc563"/>
    <xsd:import namespace="a37f12d4-fef1-46fe-989e-1b775aca5a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dd341d-0518-4831-a9d8-e38915cbc5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9f69ec0-f8ad-4d81-ac5c-74be95aab7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7f12d4-fef1-46fe-989e-1b775aca5ac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2472a62-9471-4d30-a0d0-9b0769d96c87}" ma:internalName="TaxCatchAll" ma:showField="CatchAllData" ma:web="a37f12d4-fef1-46fe-989e-1b775aca5a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add341d-0518-4831-a9d8-e38915cbc563">
      <Terms xmlns="http://schemas.microsoft.com/office/infopath/2007/PartnerControls"/>
    </lcf76f155ced4ddcb4097134ff3c332f>
    <TaxCatchAll xmlns="a37f12d4-fef1-46fe-989e-1b775aca5ac9" xsi:nil="true"/>
    <SharedWithUsers xmlns="a37f12d4-fef1-46fe-989e-1b775aca5ac9">
      <UserInfo>
        <DisplayName>Cristhian Fernandez</DisplayName>
        <AccountId>104</AccountId>
        <AccountType/>
      </UserInfo>
      <UserInfo>
        <DisplayName>Cristhian Fernandez</DisplayName>
        <AccountId>85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6B107C-6F46-4ABA-AE39-FE33F6302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dd341d-0518-4831-a9d8-e38915cbc563"/>
    <ds:schemaRef ds:uri="a37f12d4-fef1-46fe-989e-1b775aca5a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3863F7-CDC6-4D75-8214-A9702C4BB20F}">
  <ds:schemaRefs>
    <ds:schemaRef ds:uri="http://purl.org/dc/terms/"/>
    <ds:schemaRef ds:uri="http://schemas.microsoft.com/office/2006/metadata/properties"/>
    <ds:schemaRef ds:uri="9bd181d4-d7dc-49d7-836d-dd9e214935f0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0e5a5a6e-0b2f-4abf-b6f3-d21d02bb0e1e"/>
    <ds:schemaRef ds:uri="http://purl.org/dc/elements/1.1/"/>
    <ds:schemaRef ds:uri="8add341d-0518-4831-a9d8-e38915cbc563"/>
    <ds:schemaRef ds:uri="a37f12d4-fef1-46fe-989e-1b775aca5ac9"/>
  </ds:schemaRefs>
</ds:datastoreItem>
</file>

<file path=customXml/itemProps3.xml><?xml version="1.0" encoding="utf-8"?>
<ds:datastoreItem xmlns:ds="http://schemas.openxmlformats.org/officeDocument/2006/customXml" ds:itemID="{FD4C8094-9042-4D91-AA21-AEC27C9D4A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1095</Words>
  <Application>Microsoft Office PowerPoint</Application>
  <PresentationFormat>On-screen Show (16:9)</PresentationFormat>
  <Paragraphs>127</Paragraphs>
  <Slides>27</Slides>
  <Notes>22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Avenir Next LT Pro</vt:lpstr>
      <vt:lpstr>Montserrat ExtraBold</vt:lpstr>
      <vt:lpstr>Roboto</vt:lpstr>
      <vt:lpstr>Roboto Medium</vt:lpstr>
      <vt:lpstr>Arial</vt:lpstr>
      <vt:lpstr>Futuristic Background by Slidesgo</vt:lpstr>
      <vt:lpstr>1_Futuristic Background by Slidesgo</vt:lpstr>
      <vt:lpstr>Testing Javascript en D365</vt:lpstr>
      <vt:lpstr>Instrucciones para el uso de la PPT</vt:lpstr>
      <vt:lpstr>Template usage instructions</vt:lpstr>
      <vt:lpstr>¡GRACIAS PATROCINADORES!</vt:lpstr>
      <vt:lpstr>Víctor Sánchez</vt:lpstr>
      <vt:lpstr>Testing</vt:lpstr>
      <vt:lpstr>Ponme un ejemplo que pueda conocer</vt:lpstr>
      <vt:lpstr>PowerPoint Presentation</vt:lpstr>
      <vt:lpstr>PowerPoint Presentation</vt:lpstr>
      <vt:lpstr>Beneficios secundarios</vt:lpstr>
      <vt:lpstr>Continua…</vt:lpstr>
      <vt:lpstr>¿QUÉ ES LO QUE DEBERIA TESTEAR?</vt:lpstr>
      <vt:lpstr>Qué seria lo peor que se puede romper de tu aplicación</vt:lpstr>
      <vt:lpstr>Cómo interactuan los desarrolladores y clientes finales con la aplicación</vt:lpstr>
      <vt:lpstr>Elige una interacción y escribe paso por paso un manual de testing</vt:lpstr>
      <vt:lpstr>Intenta automatizar los dos pasos anteriores</vt:lpstr>
      <vt:lpstr>Tipos de testing</vt:lpstr>
      <vt:lpstr>PowerPoint Presentation</vt:lpstr>
      <vt:lpstr>Static Testing (Para desarrolladores)</vt:lpstr>
      <vt:lpstr>Unit Testing (Para desarrolladores)</vt:lpstr>
      <vt:lpstr>Integration Testing (Para desarrolladores)</vt:lpstr>
      <vt:lpstr>End2End Testing (Para desarrolladores)</vt:lpstr>
      <vt:lpstr>Javascript en D365</vt:lpstr>
      <vt:lpstr>Javascript en D365 Qué vamos a testear</vt:lpstr>
      <vt:lpstr>PowerPoint Presentation</vt:lpstr>
      <vt:lpstr>GRACIAS</vt:lpstr>
      <vt:lpstr>Redes sociales y contacto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BIZZ SUMMIT ES</dc:title>
  <dc:creator>Mar Llambí</dc:creator>
  <cp:lastModifiedBy>Victor Sanchez</cp:lastModifiedBy>
  <cp:revision>12</cp:revision>
  <dcterms:modified xsi:type="dcterms:W3CDTF">2022-09-09T18:39:42Z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0x01010029D470A838954B4490081697FA9A9094</vt:lpwstr>
  </property>
  <property fmtid="{D5CDD505-2E9C-101B-9397-08002B2CF9AE}" pid="3" name="MediaServiceImageTags">
    <vt:lpwstr/>
  </property>
  <property fmtid="{D5CDD505-2E9C-101B-9397-08002B2CF9AE}" pid="4" name="MSIP_Label_ef0d39aa-cedd-4c7e-b248-31346a9014e0_Enabled">
    <vt:lpwstr>true</vt:lpwstr>
  </property>
  <property fmtid="{D5CDD505-2E9C-101B-9397-08002B2CF9AE}" pid="5" name="MSIP_Label_ef0d39aa-cedd-4c7e-b248-31346a9014e0_SetDate">
    <vt:lpwstr>2022-09-09T18:18:59Z</vt:lpwstr>
  </property>
  <property fmtid="{D5CDD505-2E9C-101B-9397-08002B2CF9AE}" pid="6" name="MSIP_Label_ef0d39aa-cedd-4c7e-b248-31346a9014e0_Method">
    <vt:lpwstr>Standard</vt:lpwstr>
  </property>
  <property fmtid="{D5CDD505-2E9C-101B-9397-08002B2CF9AE}" pid="7" name="MSIP_Label_ef0d39aa-cedd-4c7e-b248-31346a9014e0_Name">
    <vt:lpwstr>Internal Data</vt:lpwstr>
  </property>
  <property fmtid="{D5CDD505-2E9C-101B-9397-08002B2CF9AE}" pid="8" name="MSIP_Label_ef0d39aa-cedd-4c7e-b248-31346a9014e0_SiteId">
    <vt:lpwstr>0928edbc-6c95-443b-ac07-bc039c56e6b6</vt:lpwstr>
  </property>
  <property fmtid="{D5CDD505-2E9C-101B-9397-08002B2CF9AE}" pid="9" name="MSIP_Label_ef0d39aa-cedd-4c7e-b248-31346a9014e0_ActionId">
    <vt:lpwstr>36ec70e8-9ce9-4bd9-b4e0-00c5cf7f3680</vt:lpwstr>
  </property>
  <property fmtid="{D5CDD505-2E9C-101B-9397-08002B2CF9AE}" pid="10" name="MSIP_Label_ef0d39aa-cedd-4c7e-b248-31346a9014e0_ContentBits">
    <vt:lpwstr>0</vt:lpwstr>
  </property>
</Properties>
</file>